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341" r:id="rId2"/>
    <p:sldId id="299" r:id="rId3"/>
    <p:sldId id="310" r:id="rId4"/>
    <p:sldId id="304" r:id="rId5"/>
    <p:sldId id="344" r:id="rId6"/>
    <p:sldId id="348" r:id="rId7"/>
    <p:sldId id="346" r:id="rId8"/>
    <p:sldId id="339" r:id="rId9"/>
    <p:sldId id="353" r:id="rId10"/>
    <p:sldId id="342" r:id="rId11"/>
    <p:sldId id="357" r:id="rId12"/>
    <p:sldId id="309" r:id="rId13"/>
    <p:sldId id="351" r:id="rId14"/>
    <p:sldId id="355" r:id="rId15"/>
    <p:sldId id="349" r:id="rId16"/>
    <p:sldId id="323" r:id="rId17"/>
    <p:sldId id="358" r:id="rId18"/>
    <p:sldId id="288" r:id="rId19"/>
    <p:sldId id="360" r:id="rId20"/>
    <p:sldId id="267" r:id="rId2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00"/>
    <a:srgbClr val="0066FF"/>
    <a:srgbClr val="003399"/>
    <a:srgbClr val="008000"/>
    <a:srgbClr val="FF5050"/>
    <a:srgbClr val="339966"/>
    <a:srgbClr val="CC6600"/>
    <a:srgbClr val="9400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8927648-23D6-457C-ADEB-91F5C5943A1D}" v="1" dt="2023-05-18T12:22:54.1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36" y="1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renella Puliga" userId="5c450354-7ca5-4e58-a918-8965f1ae55ab" providerId="ADAL" clId="{B8927648-23D6-457C-ADEB-91F5C5943A1D}"/>
    <pc:docChg chg="undo custSel addSld delSld modSld sldOrd">
      <pc:chgData name="Serenella Puliga" userId="5c450354-7ca5-4e58-a918-8965f1ae55ab" providerId="ADAL" clId="{B8927648-23D6-457C-ADEB-91F5C5943A1D}" dt="2023-05-19T15:05:01.817" v="2271" actId="14100"/>
      <pc:docMkLst>
        <pc:docMk/>
      </pc:docMkLst>
      <pc:sldChg chg="addSp delSp modSp mod">
        <pc:chgData name="Serenella Puliga" userId="5c450354-7ca5-4e58-a918-8965f1ae55ab" providerId="ADAL" clId="{B8927648-23D6-457C-ADEB-91F5C5943A1D}" dt="2023-05-19T13:09:17.107" v="1572" actId="1037"/>
        <pc:sldMkLst>
          <pc:docMk/>
          <pc:sldMk cId="2038166378" sldId="299"/>
        </pc:sldMkLst>
        <pc:spChg chg="mod ord">
          <ac:chgData name="Serenella Puliga" userId="5c450354-7ca5-4e58-a918-8965f1ae55ab" providerId="ADAL" clId="{B8927648-23D6-457C-ADEB-91F5C5943A1D}" dt="2023-05-19T09:52:03.791" v="85" actId="1076"/>
          <ac:spMkLst>
            <pc:docMk/>
            <pc:sldMk cId="2038166378" sldId="299"/>
            <ac:spMk id="2" creationId="{545BB1DA-7D55-7413-602F-E0AC272B67FC}"/>
          </ac:spMkLst>
        </pc:spChg>
        <pc:spChg chg="mod">
          <ac:chgData name="Serenella Puliga" userId="5c450354-7ca5-4e58-a918-8965f1ae55ab" providerId="ADAL" clId="{B8927648-23D6-457C-ADEB-91F5C5943A1D}" dt="2023-05-19T09:51:14.314" v="76" actId="1076"/>
          <ac:spMkLst>
            <pc:docMk/>
            <pc:sldMk cId="2038166378" sldId="299"/>
            <ac:spMk id="3" creationId="{00000000-0000-0000-0000-000000000000}"/>
          </ac:spMkLst>
        </pc:spChg>
        <pc:spChg chg="mod">
          <ac:chgData name="Serenella Puliga" userId="5c450354-7ca5-4e58-a918-8965f1ae55ab" providerId="ADAL" clId="{B8927648-23D6-457C-ADEB-91F5C5943A1D}" dt="2023-05-19T09:51:42.469" v="79" actId="1076"/>
          <ac:spMkLst>
            <pc:docMk/>
            <pc:sldMk cId="2038166378" sldId="299"/>
            <ac:spMk id="4" creationId="{21B9A43C-245A-45D4-8B3B-CD54CE583F4A}"/>
          </ac:spMkLst>
        </pc:spChg>
        <pc:spChg chg="mod">
          <ac:chgData name="Serenella Puliga" userId="5c450354-7ca5-4e58-a918-8965f1ae55ab" providerId="ADAL" clId="{B8927648-23D6-457C-ADEB-91F5C5943A1D}" dt="2023-05-19T09:41:08.393" v="16"/>
          <ac:spMkLst>
            <pc:docMk/>
            <pc:sldMk cId="2038166378" sldId="299"/>
            <ac:spMk id="7" creationId="{15007390-298A-AEE8-4B0B-94A2449526C9}"/>
          </ac:spMkLst>
        </pc:spChg>
        <pc:spChg chg="mod">
          <ac:chgData name="Serenella Puliga" userId="5c450354-7ca5-4e58-a918-8965f1ae55ab" providerId="ADAL" clId="{B8927648-23D6-457C-ADEB-91F5C5943A1D}" dt="2023-05-19T09:49:55.962" v="69" actId="1076"/>
          <ac:spMkLst>
            <pc:docMk/>
            <pc:sldMk cId="2038166378" sldId="299"/>
            <ac:spMk id="11" creationId="{00000000-0000-0000-0000-000000000000}"/>
          </ac:spMkLst>
        </pc:spChg>
        <pc:spChg chg="mod">
          <ac:chgData name="Serenella Puliga" userId="5c450354-7ca5-4e58-a918-8965f1ae55ab" providerId="ADAL" clId="{B8927648-23D6-457C-ADEB-91F5C5943A1D}" dt="2023-05-19T09:51:50.194" v="81" actId="1076"/>
          <ac:spMkLst>
            <pc:docMk/>
            <pc:sldMk cId="2038166378" sldId="299"/>
            <ac:spMk id="15" creationId="{CAE4BA58-F6E4-4633-A006-04405D0D5F08}"/>
          </ac:spMkLst>
        </pc:spChg>
        <pc:spChg chg="mod">
          <ac:chgData name="Serenella Puliga" userId="5c450354-7ca5-4e58-a918-8965f1ae55ab" providerId="ADAL" clId="{B8927648-23D6-457C-ADEB-91F5C5943A1D}" dt="2023-05-19T09:51:52.815" v="82" actId="1076"/>
          <ac:spMkLst>
            <pc:docMk/>
            <pc:sldMk cId="2038166378" sldId="299"/>
            <ac:spMk id="16" creationId="{E909445B-EC20-BC00-5BD0-DA8A27F0D652}"/>
          </ac:spMkLst>
        </pc:spChg>
        <pc:spChg chg="mod">
          <ac:chgData name="Serenella Puliga" userId="5c450354-7ca5-4e58-a918-8965f1ae55ab" providerId="ADAL" clId="{B8927648-23D6-457C-ADEB-91F5C5943A1D}" dt="2023-05-19T09:52:07.012" v="86" actId="1076"/>
          <ac:spMkLst>
            <pc:docMk/>
            <pc:sldMk cId="2038166378" sldId="299"/>
            <ac:spMk id="17" creationId="{1AC6C45E-48D8-763C-3DC4-5AFF757B7ABF}"/>
          </ac:spMkLst>
        </pc:spChg>
        <pc:spChg chg="mod">
          <ac:chgData name="Serenella Puliga" userId="5c450354-7ca5-4e58-a918-8965f1ae55ab" providerId="ADAL" clId="{B8927648-23D6-457C-ADEB-91F5C5943A1D}" dt="2023-05-19T09:39:43.238" v="12" actId="1076"/>
          <ac:spMkLst>
            <pc:docMk/>
            <pc:sldMk cId="2038166378" sldId="299"/>
            <ac:spMk id="18" creationId="{77C0B544-EEB9-B54E-6E56-B1B9E37DC3FB}"/>
          </ac:spMkLst>
        </pc:spChg>
        <pc:spChg chg="mod">
          <ac:chgData name="Serenella Puliga" userId="5c450354-7ca5-4e58-a918-8965f1ae55ab" providerId="ADAL" clId="{B8927648-23D6-457C-ADEB-91F5C5943A1D}" dt="2023-05-19T09:52:43.721" v="94" actId="1076"/>
          <ac:spMkLst>
            <pc:docMk/>
            <pc:sldMk cId="2038166378" sldId="299"/>
            <ac:spMk id="19" creationId="{9BBB254D-CAF0-130C-EDA9-623FA09AF73F}"/>
          </ac:spMkLst>
        </pc:spChg>
        <pc:spChg chg="mod">
          <ac:chgData name="Serenella Puliga" userId="5c450354-7ca5-4e58-a918-8965f1ae55ab" providerId="ADAL" clId="{B8927648-23D6-457C-ADEB-91F5C5943A1D}" dt="2023-05-19T09:47:45.131" v="34" actId="1076"/>
          <ac:spMkLst>
            <pc:docMk/>
            <pc:sldMk cId="2038166378" sldId="299"/>
            <ac:spMk id="20" creationId="{10A18417-F811-4EA9-D18D-2563CD5FC37C}"/>
          </ac:spMkLst>
        </pc:spChg>
        <pc:spChg chg="mod">
          <ac:chgData name="Serenella Puliga" userId="5c450354-7ca5-4e58-a918-8965f1ae55ab" providerId="ADAL" clId="{B8927648-23D6-457C-ADEB-91F5C5943A1D}" dt="2023-05-19T09:52:47.407" v="95" actId="1076"/>
          <ac:spMkLst>
            <pc:docMk/>
            <pc:sldMk cId="2038166378" sldId="299"/>
            <ac:spMk id="21" creationId="{EF769024-C9DC-386B-1C4B-1310EFA42587}"/>
          </ac:spMkLst>
        </pc:spChg>
        <pc:spChg chg="mod">
          <ac:chgData name="Serenella Puliga" userId="5c450354-7ca5-4e58-a918-8965f1ae55ab" providerId="ADAL" clId="{B8927648-23D6-457C-ADEB-91F5C5943A1D}" dt="2023-05-19T09:39:50.924" v="13" actId="1076"/>
          <ac:spMkLst>
            <pc:docMk/>
            <pc:sldMk cId="2038166378" sldId="299"/>
            <ac:spMk id="22" creationId="{BF64F3CB-622B-F683-8F10-BBE5136BD50A}"/>
          </ac:spMkLst>
        </pc:spChg>
        <pc:spChg chg="add del mod topLvl">
          <ac:chgData name="Serenella Puliga" userId="5c450354-7ca5-4e58-a918-8965f1ae55ab" providerId="ADAL" clId="{B8927648-23D6-457C-ADEB-91F5C5943A1D}" dt="2023-05-19T09:54:03.829" v="107" actId="478"/>
          <ac:spMkLst>
            <pc:docMk/>
            <pc:sldMk cId="2038166378" sldId="299"/>
            <ac:spMk id="24" creationId="{107A5C09-3444-A3E9-ACC2-8A125BC51799}"/>
          </ac:spMkLst>
        </pc:spChg>
        <pc:grpChg chg="add del mod">
          <ac:chgData name="Serenella Puliga" userId="5c450354-7ca5-4e58-a918-8965f1ae55ab" providerId="ADAL" clId="{B8927648-23D6-457C-ADEB-91F5C5943A1D}" dt="2023-05-19T09:46:26.150" v="20" actId="478"/>
          <ac:grpSpMkLst>
            <pc:docMk/>
            <pc:sldMk cId="2038166378" sldId="299"/>
            <ac:grpSpMk id="5" creationId="{4AE56C58-604C-A673-108D-D630F6AEE1CC}"/>
          </ac:grpSpMkLst>
        </pc:grpChg>
        <pc:grpChg chg="mod">
          <ac:chgData name="Serenella Puliga" userId="5c450354-7ca5-4e58-a918-8965f1ae55ab" providerId="ADAL" clId="{B8927648-23D6-457C-ADEB-91F5C5943A1D}" dt="2023-05-19T09:51:14.314" v="76" actId="1076"/>
          <ac:grpSpMkLst>
            <pc:docMk/>
            <pc:sldMk cId="2038166378" sldId="299"/>
            <ac:grpSpMk id="14" creationId="{DCA0C202-50E8-4DB0-A8CC-BF38D17D43EE}"/>
          </ac:grpSpMkLst>
        </pc:grpChg>
        <pc:grpChg chg="add del mod">
          <ac:chgData name="Serenella Puliga" userId="5c450354-7ca5-4e58-a918-8965f1ae55ab" providerId="ADAL" clId="{B8927648-23D6-457C-ADEB-91F5C5943A1D}" dt="2023-05-19T09:53:41.691" v="104" actId="165"/>
          <ac:grpSpMkLst>
            <pc:docMk/>
            <pc:sldMk cId="2038166378" sldId="299"/>
            <ac:grpSpMk id="25" creationId="{1804863F-E9CB-0E00-242A-68A219901F57}"/>
          </ac:grpSpMkLst>
        </pc:grpChg>
        <pc:graphicFrameChg chg="mod">
          <ac:chgData name="Serenella Puliga" userId="5c450354-7ca5-4e58-a918-8965f1ae55ab" providerId="ADAL" clId="{B8927648-23D6-457C-ADEB-91F5C5943A1D}" dt="2023-05-19T13:09:17.107" v="1572" actId="1037"/>
          <ac:graphicFrameMkLst>
            <pc:docMk/>
            <pc:sldMk cId="2038166378" sldId="299"/>
            <ac:graphicFrameMk id="10" creationId="{00000000-0000-0000-0000-000000000000}"/>
          </ac:graphicFrameMkLst>
        </pc:graphicFrameChg>
        <pc:picChg chg="mod">
          <ac:chgData name="Serenella Puliga" userId="5c450354-7ca5-4e58-a918-8965f1ae55ab" providerId="ADAL" clId="{B8927648-23D6-457C-ADEB-91F5C5943A1D}" dt="2023-05-19T09:41:08.393" v="16"/>
          <ac:picMkLst>
            <pc:docMk/>
            <pc:sldMk cId="2038166378" sldId="299"/>
            <ac:picMk id="6" creationId="{41FED6AE-7197-726F-B993-BCBA3DB1A6F3}"/>
          </ac:picMkLst>
        </pc:picChg>
        <pc:picChg chg="mod">
          <ac:chgData name="Serenella Puliga" userId="5c450354-7ca5-4e58-a918-8965f1ae55ab" providerId="ADAL" clId="{B8927648-23D6-457C-ADEB-91F5C5943A1D}" dt="2023-05-19T09:51:14.314" v="76" actId="1076"/>
          <ac:picMkLst>
            <pc:docMk/>
            <pc:sldMk cId="2038166378" sldId="299"/>
            <ac:picMk id="12" creationId="{00000000-0000-0000-0000-000000000000}"/>
          </ac:picMkLst>
        </pc:picChg>
        <pc:picChg chg="add del mod topLvl">
          <ac:chgData name="Serenella Puliga" userId="5c450354-7ca5-4e58-a918-8965f1ae55ab" providerId="ADAL" clId="{B8927648-23D6-457C-ADEB-91F5C5943A1D}" dt="2023-05-19T09:54:08.899" v="108" actId="1076"/>
          <ac:picMkLst>
            <pc:docMk/>
            <pc:sldMk cId="2038166378" sldId="299"/>
            <ac:picMk id="1026" creationId="{BF3D527D-E9A7-E47F-153F-FD3540A26C31}"/>
          </ac:picMkLst>
        </pc:picChg>
      </pc:sldChg>
      <pc:sldChg chg="modSp mod ord">
        <pc:chgData name="Serenella Puliga" userId="5c450354-7ca5-4e58-a918-8965f1ae55ab" providerId="ADAL" clId="{B8927648-23D6-457C-ADEB-91F5C5943A1D}" dt="2023-05-19T14:25:16.066" v="1926" actId="1076"/>
        <pc:sldMkLst>
          <pc:docMk/>
          <pc:sldMk cId="401617998" sldId="304"/>
        </pc:sldMkLst>
        <pc:spChg chg="mod">
          <ac:chgData name="Serenella Puliga" userId="5c450354-7ca5-4e58-a918-8965f1ae55ab" providerId="ADAL" clId="{B8927648-23D6-457C-ADEB-91F5C5943A1D}" dt="2023-05-19T14:25:16.066" v="1926" actId="1076"/>
          <ac:spMkLst>
            <pc:docMk/>
            <pc:sldMk cId="401617998" sldId="304"/>
            <ac:spMk id="3" creationId="{01F0F779-4A1A-4C47-86FB-A08CA283200F}"/>
          </ac:spMkLst>
        </pc:spChg>
      </pc:sldChg>
      <pc:sldChg chg="addSp delSp modSp del mod setBg">
        <pc:chgData name="Serenella Puliga" userId="5c450354-7ca5-4e58-a918-8965f1ae55ab" providerId="ADAL" clId="{B8927648-23D6-457C-ADEB-91F5C5943A1D}" dt="2023-05-19T14:42:07.188" v="2094" actId="47"/>
        <pc:sldMkLst>
          <pc:docMk/>
          <pc:sldMk cId="3969316823" sldId="306"/>
        </pc:sldMkLst>
        <pc:spChg chg="mod">
          <ac:chgData name="Serenella Puliga" userId="5c450354-7ca5-4e58-a918-8965f1ae55ab" providerId="ADAL" clId="{B8927648-23D6-457C-ADEB-91F5C5943A1D}" dt="2023-05-19T14:29:01.804" v="1938" actId="26606"/>
          <ac:spMkLst>
            <pc:docMk/>
            <pc:sldMk cId="3969316823" sldId="306"/>
            <ac:spMk id="2" creationId="{59493C13-5F56-4A69-A1B9-8DC3D8A67AD5}"/>
          </ac:spMkLst>
        </pc:spChg>
        <pc:spChg chg="del mod">
          <ac:chgData name="Serenella Puliga" userId="5c450354-7ca5-4e58-a918-8965f1ae55ab" providerId="ADAL" clId="{B8927648-23D6-457C-ADEB-91F5C5943A1D}" dt="2023-05-19T14:30:53.682" v="1955" actId="21"/>
          <ac:spMkLst>
            <pc:docMk/>
            <pc:sldMk cId="3969316823" sldId="306"/>
            <ac:spMk id="4" creationId="{FB805685-FA29-4F4B-83D2-4755BCB8B659}"/>
          </ac:spMkLst>
        </pc:spChg>
        <pc:spChg chg="add del">
          <ac:chgData name="Serenella Puliga" userId="5c450354-7ca5-4e58-a918-8965f1ae55ab" providerId="ADAL" clId="{B8927648-23D6-457C-ADEB-91F5C5943A1D}" dt="2023-05-19T14:29:01.794" v="1937" actId="26606"/>
          <ac:spMkLst>
            <pc:docMk/>
            <pc:sldMk cId="3969316823" sldId="306"/>
            <ac:spMk id="6151" creationId="{416A0E3C-60E6-4F39-BC55-5F7C224E1F7C}"/>
          </ac:spMkLst>
        </pc:spChg>
        <pc:spChg chg="add del">
          <ac:chgData name="Serenella Puliga" userId="5c450354-7ca5-4e58-a918-8965f1ae55ab" providerId="ADAL" clId="{B8927648-23D6-457C-ADEB-91F5C5943A1D}" dt="2023-05-19T14:29:01.794" v="1937" actId="26606"/>
          <ac:spMkLst>
            <pc:docMk/>
            <pc:sldMk cId="3969316823" sldId="306"/>
            <ac:spMk id="6153" creationId="{1A03258A-52C6-4288-AA56-C3262A0D2584}"/>
          </ac:spMkLst>
        </pc:spChg>
        <pc:spChg chg="add del">
          <ac:chgData name="Serenella Puliga" userId="5c450354-7ca5-4e58-a918-8965f1ae55ab" providerId="ADAL" clId="{B8927648-23D6-457C-ADEB-91F5C5943A1D}" dt="2023-05-19T14:29:01.794" v="1937" actId="26606"/>
          <ac:spMkLst>
            <pc:docMk/>
            <pc:sldMk cId="3969316823" sldId="306"/>
            <ac:spMk id="6157" creationId="{873ECEC8-0F24-45B8-950F-35FC94BCEAC8}"/>
          </ac:spMkLst>
        </pc:spChg>
        <pc:spChg chg="add del">
          <ac:chgData name="Serenella Puliga" userId="5c450354-7ca5-4e58-a918-8965f1ae55ab" providerId="ADAL" clId="{B8927648-23D6-457C-ADEB-91F5C5943A1D}" dt="2023-05-19T14:29:01.794" v="1937" actId="26606"/>
          <ac:spMkLst>
            <pc:docMk/>
            <pc:sldMk cId="3969316823" sldId="306"/>
            <ac:spMk id="6161" creationId="{7D417315-0A35-4882-ABD2-ABE3C89E5DCF}"/>
          </ac:spMkLst>
        </pc:spChg>
        <pc:spChg chg="add del">
          <ac:chgData name="Serenella Puliga" userId="5c450354-7ca5-4e58-a918-8965f1ae55ab" providerId="ADAL" clId="{B8927648-23D6-457C-ADEB-91F5C5943A1D}" dt="2023-05-19T14:29:01.794" v="1937" actId="26606"/>
          <ac:spMkLst>
            <pc:docMk/>
            <pc:sldMk cId="3969316823" sldId="306"/>
            <ac:spMk id="6163" creationId="{8B53612E-ADB2-4457-9688-89506397AF28}"/>
          </ac:spMkLst>
        </pc:spChg>
        <pc:spChg chg="add">
          <ac:chgData name="Serenella Puliga" userId="5c450354-7ca5-4e58-a918-8965f1ae55ab" providerId="ADAL" clId="{B8927648-23D6-457C-ADEB-91F5C5943A1D}" dt="2023-05-19T14:29:01.804" v="1938" actId="26606"/>
          <ac:spMkLst>
            <pc:docMk/>
            <pc:sldMk cId="3969316823" sldId="306"/>
            <ac:spMk id="6165" creationId="{7DE3B1B8-DC38-48E8-8C31-EF790659B582}"/>
          </ac:spMkLst>
        </pc:spChg>
        <pc:spChg chg="add">
          <ac:chgData name="Serenella Puliga" userId="5c450354-7ca5-4e58-a918-8965f1ae55ab" providerId="ADAL" clId="{B8927648-23D6-457C-ADEB-91F5C5943A1D}" dt="2023-05-19T14:29:01.804" v="1938" actId="26606"/>
          <ac:spMkLst>
            <pc:docMk/>
            <pc:sldMk cId="3969316823" sldId="306"/>
            <ac:spMk id="6166" creationId="{9E63FFFE-1DB2-4A0F-B495-35782F162299}"/>
          </ac:spMkLst>
        </pc:spChg>
        <pc:spChg chg="add">
          <ac:chgData name="Serenella Puliga" userId="5c450354-7ca5-4e58-a918-8965f1ae55ab" providerId="ADAL" clId="{B8927648-23D6-457C-ADEB-91F5C5943A1D}" dt="2023-05-19T14:29:01.804" v="1938" actId="26606"/>
          <ac:spMkLst>
            <pc:docMk/>
            <pc:sldMk cId="3969316823" sldId="306"/>
            <ac:spMk id="6168" creationId="{80861964-D86C-4A50-8F6D-B466384A61B1}"/>
          </ac:spMkLst>
        </pc:spChg>
        <pc:spChg chg="add">
          <ac:chgData name="Serenella Puliga" userId="5c450354-7ca5-4e58-a918-8965f1ae55ab" providerId="ADAL" clId="{B8927648-23D6-457C-ADEB-91F5C5943A1D}" dt="2023-05-19T14:29:01.804" v="1938" actId="26606"/>
          <ac:spMkLst>
            <pc:docMk/>
            <pc:sldMk cId="3969316823" sldId="306"/>
            <ac:spMk id="6170" creationId="{02CE8509-9E93-4D74-BF24-661F111C72AB}"/>
          </ac:spMkLst>
        </pc:spChg>
        <pc:spChg chg="add">
          <ac:chgData name="Serenella Puliga" userId="5c450354-7ca5-4e58-a918-8965f1ae55ab" providerId="ADAL" clId="{B8927648-23D6-457C-ADEB-91F5C5943A1D}" dt="2023-05-19T14:29:01.804" v="1938" actId="26606"/>
          <ac:spMkLst>
            <pc:docMk/>
            <pc:sldMk cId="3969316823" sldId="306"/>
            <ac:spMk id="6171" creationId="{66E8BA98-E13C-403B-AC96-75E203799CC0}"/>
          </ac:spMkLst>
        </pc:spChg>
        <pc:picChg chg="add del mod ord">
          <ac:chgData name="Serenella Puliga" userId="5c450354-7ca5-4e58-a918-8965f1ae55ab" providerId="ADAL" clId="{B8927648-23D6-457C-ADEB-91F5C5943A1D}" dt="2023-05-19T14:30:40.366" v="1953" actId="21"/>
          <ac:picMkLst>
            <pc:docMk/>
            <pc:sldMk cId="3969316823" sldId="306"/>
            <ac:picMk id="6146" creationId="{707964C9-00E8-3742-9D9D-0585498ADBAC}"/>
          </ac:picMkLst>
        </pc:picChg>
        <pc:cxnChg chg="add del">
          <ac:chgData name="Serenella Puliga" userId="5c450354-7ca5-4e58-a918-8965f1ae55ab" providerId="ADAL" clId="{B8927648-23D6-457C-ADEB-91F5C5943A1D}" dt="2023-05-19T14:29:01.794" v="1937" actId="26606"/>
          <ac:cxnSpMkLst>
            <pc:docMk/>
            <pc:sldMk cId="3969316823" sldId="306"/>
            <ac:cxnSpMk id="6155" creationId="{C5025DAC-8B93-4160-B017-3A274A5828C0}"/>
          </ac:cxnSpMkLst>
        </pc:cxnChg>
        <pc:cxnChg chg="add del">
          <ac:chgData name="Serenella Puliga" userId="5c450354-7ca5-4e58-a918-8965f1ae55ab" providerId="ADAL" clId="{B8927648-23D6-457C-ADEB-91F5C5943A1D}" dt="2023-05-19T14:29:01.794" v="1937" actId="26606"/>
          <ac:cxnSpMkLst>
            <pc:docMk/>
            <pc:sldMk cId="3969316823" sldId="306"/>
            <ac:cxnSpMk id="6159" creationId="{89EB8C68-FF1B-4849-867B-32D29B19F102}"/>
          </ac:cxnSpMkLst>
        </pc:cxnChg>
        <pc:cxnChg chg="add">
          <ac:chgData name="Serenella Puliga" userId="5c450354-7ca5-4e58-a918-8965f1ae55ab" providerId="ADAL" clId="{B8927648-23D6-457C-ADEB-91F5C5943A1D}" dt="2023-05-19T14:29:01.804" v="1938" actId="26606"/>
          <ac:cxnSpMkLst>
            <pc:docMk/>
            <pc:sldMk cId="3969316823" sldId="306"/>
            <ac:cxnSpMk id="6167" creationId="{32BB9A07-8AB8-4D82-B3BC-B500DDEC79A1}"/>
          </ac:cxnSpMkLst>
        </pc:cxnChg>
        <pc:cxnChg chg="add">
          <ac:chgData name="Serenella Puliga" userId="5c450354-7ca5-4e58-a918-8965f1ae55ab" providerId="ADAL" clId="{B8927648-23D6-457C-ADEB-91F5C5943A1D}" dt="2023-05-19T14:29:01.804" v="1938" actId="26606"/>
          <ac:cxnSpMkLst>
            <pc:docMk/>
            <pc:sldMk cId="3969316823" sldId="306"/>
            <ac:cxnSpMk id="6169" creationId="{754A678E-8F30-4E92-A5BF-F5D03D011394}"/>
          </ac:cxnSpMkLst>
        </pc:cxnChg>
      </pc:sldChg>
      <pc:sldChg chg="modSp mod">
        <pc:chgData name="Serenella Puliga" userId="5c450354-7ca5-4e58-a918-8965f1ae55ab" providerId="ADAL" clId="{B8927648-23D6-457C-ADEB-91F5C5943A1D}" dt="2023-05-19T14:36:23.727" v="2043" actId="6549"/>
        <pc:sldMkLst>
          <pc:docMk/>
          <pc:sldMk cId="1839334682" sldId="309"/>
        </pc:sldMkLst>
        <pc:spChg chg="mod">
          <ac:chgData name="Serenella Puliga" userId="5c450354-7ca5-4e58-a918-8965f1ae55ab" providerId="ADAL" clId="{B8927648-23D6-457C-ADEB-91F5C5943A1D}" dt="2023-05-19T14:36:23.727" v="2043" actId="6549"/>
          <ac:spMkLst>
            <pc:docMk/>
            <pc:sldMk cId="1839334682" sldId="309"/>
            <ac:spMk id="2" creationId="{3336C879-171D-4DB4-B28A-B1FDF7775A5C}"/>
          </ac:spMkLst>
        </pc:spChg>
      </pc:sldChg>
      <pc:sldChg chg="del">
        <pc:chgData name="Serenella Puliga" userId="5c450354-7ca5-4e58-a918-8965f1ae55ab" providerId="ADAL" clId="{B8927648-23D6-457C-ADEB-91F5C5943A1D}" dt="2023-05-19T14:38:06.177" v="2044" actId="47"/>
        <pc:sldMkLst>
          <pc:docMk/>
          <pc:sldMk cId="921620236" sldId="311"/>
        </pc:sldMkLst>
      </pc:sldChg>
      <pc:sldChg chg="delSp modSp del mod">
        <pc:chgData name="Serenella Puliga" userId="5c450354-7ca5-4e58-a918-8965f1ae55ab" providerId="ADAL" clId="{B8927648-23D6-457C-ADEB-91F5C5943A1D}" dt="2023-05-19T14:57:32.070" v="2173" actId="47"/>
        <pc:sldMkLst>
          <pc:docMk/>
          <pc:sldMk cId="3930014684" sldId="337"/>
        </pc:sldMkLst>
        <pc:picChg chg="del mod">
          <ac:chgData name="Serenella Puliga" userId="5c450354-7ca5-4e58-a918-8965f1ae55ab" providerId="ADAL" clId="{B8927648-23D6-457C-ADEB-91F5C5943A1D}" dt="2023-05-19T14:53:41.764" v="2152" actId="21"/>
          <ac:picMkLst>
            <pc:docMk/>
            <pc:sldMk cId="3930014684" sldId="337"/>
            <ac:picMk id="4" creationId="{5B0518A2-1FC7-69EB-1945-61431B5A6BF5}"/>
          </ac:picMkLst>
        </pc:picChg>
      </pc:sldChg>
      <pc:sldChg chg="addSp modSp mod ord modAnim">
        <pc:chgData name="Serenella Puliga" userId="5c450354-7ca5-4e58-a918-8965f1ae55ab" providerId="ADAL" clId="{B8927648-23D6-457C-ADEB-91F5C5943A1D}" dt="2023-05-19T10:54:09.210" v="1232" actId="164"/>
        <pc:sldMkLst>
          <pc:docMk/>
          <pc:sldMk cId="3364758450" sldId="339"/>
        </pc:sldMkLst>
        <pc:spChg chg="mod">
          <ac:chgData name="Serenella Puliga" userId="5c450354-7ca5-4e58-a918-8965f1ae55ab" providerId="ADAL" clId="{B8927648-23D6-457C-ADEB-91F5C5943A1D}" dt="2023-05-19T10:54:09.210" v="1232" actId="164"/>
          <ac:spMkLst>
            <pc:docMk/>
            <pc:sldMk cId="3364758450" sldId="339"/>
            <ac:spMk id="5" creationId="{107581B1-38F0-843D-382B-124254ACD331}"/>
          </ac:spMkLst>
        </pc:spChg>
        <pc:spChg chg="mod">
          <ac:chgData name="Serenella Puliga" userId="5c450354-7ca5-4e58-a918-8965f1ae55ab" providerId="ADAL" clId="{B8927648-23D6-457C-ADEB-91F5C5943A1D}" dt="2023-05-19T10:53:13.603" v="1226" actId="1076"/>
          <ac:spMkLst>
            <pc:docMk/>
            <pc:sldMk cId="3364758450" sldId="339"/>
            <ac:spMk id="10" creationId="{9BCE7F47-2259-6927-310B-13378BC2CA6C}"/>
          </ac:spMkLst>
        </pc:spChg>
        <pc:grpChg chg="add mod">
          <ac:chgData name="Serenella Puliga" userId="5c450354-7ca5-4e58-a918-8965f1ae55ab" providerId="ADAL" clId="{B8927648-23D6-457C-ADEB-91F5C5943A1D}" dt="2023-05-19T10:54:09.210" v="1232" actId="164"/>
          <ac:grpSpMkLst>
            <pc:docMk/>
            <pc:sldMk cId="3364758450" sldId="339"/>
            <ac:grpSpMk id="7" creationId="{34F014B9-85CB-B8D3-4C3D-3DE68627B14F}"/>
          </ac:grpSpMkLst>
        </pc:grpChg>
        <pc:picChg chg="add mod">
          <ac:chgData name="Serenella Puliga" userId="5c450354-7ca5-4e58-a918-8965f1ae55ab" providerId="ADAL" clId="{B8927648-23D6-457C-ADEB-91F5C5943A1D}" dt="2023-05-19T10:51:28.927" v="1216" actId="1076"/>
          <ac:picMkLst>
            <pc:docMk/>
            <pc:sldMk cId="3364758450" sldId="339"/>
            <ac:picMk id="3" creationId="{785E154C-5B0E-E76D-0E74-2C084ABBB0CE}"/>
          </ac:picMkLst>
        </pc:picChg>
        <pc:picChg chg="mod">
          <ac:chgData name="Serenella Puliga" userId="5c450354-7ca5-4e58-a918-8965f1ae55ab" providerId="ADAL" clId="{B8927648-23D6-457C-ADEB-91F5C5943A1D}" dt="2023-05-19T10:51:41.198" v="1219" actId="1076"/>
          <ac:picMkLst>
            <pc:docMk/>
            <pc:sldMk cId="3364758450" sldId="339"/>
            <ac:picMk id="4" creationId="{677EBAED-0A19-BBA1-4319-1C1D7BA8CC00}"/>
          </ac:picMkLst>
        </pc:picChg>
        <pc:picChg chg="mod">
          <ac:chgData name="Serenella Puliga" userId="5c450354-7ca5-4e58-a918-8965f1ae55ab" providerId="ADAL" clId="{B8927648-23D6-457C-ADEB-91F5C5943A1D}" dt="2023-05-19T10:54:09.210" v="1232" actId="164"/>
          <ac:picMkLst>
            <pc:docMk/>
            <pc:sldMk cId="3364758450" sldId="339"/>
            <ac:picMk id="6" creationId="{744C5069-B2BD-3EA5-0303-62ED2F342DDA}"/>
          </ac:picMkLst>
        </pc:picChg>
      </pc:sldChg>
      <pc:sldChg chg="delSp del mod ord delAnim">
        <pc:chgData name="Serenella Puliga" userId="5c450354-7ca5-4e58-a918-8965f1ae55ab" providerId="ADAL" clId="{B8927648-23D6-457C-ADEB-91F5C5943A1D}" dt="2023-05-19T10:12:34.878" v="277" actId="47"/>
        <pc:sldMkLst>
          <pc:docMk/>
          <pc:sldMk cId="1703051361" sldId="340"/>
        </pc:sldMkLst>
        <pc:grpChg chg="del">
          <ac:chgData name="Serenella Puliga" userId="5c450354-7ca5-4e58-a918-8965f1ae55ab" providerId="ADAL" clId="{B8927648-23D6-457C-ADEB-91F5C5943A1D}" dt="2023-05-19T10:08:07.933" v="233" actId="21"/>
          <ac:grpSpMkLst>
            <pc:docMk/>
            <pc:sldMk cId="1703051361" sldId="340"/>
            <ac:grpSpMk id="17" creationId="{497D88A2-F820-A0F1-1434-C696F1BBDBCA}"/>
          </ac:grpSpMkLst>
        </pc:grpChg>
        <pc:grpChg chg="del">
          <ac:chgData name="Serenella Puliga" userId="5c450354-7ca5-4e58-a918-8965f1ae55ab" providerId="ADAL" clId="{B8927648-23D6-457C-ADEB-91F5C5943A1D}" dt="2023-05-19T10:11:37.870" v="268" actId="21"/>
          <ac:grpSpMkLst>
            <pc:docMk/>
            <pc:sldMk cId="1703051361" sldId="340"/>
            <ac:grpSpMk id="18" creationId="{5121B18D-1730-6FBE-1AFC-8827AF32ACE3}"/>
          </ac:grpSpMkLst>
        </pc:grpChg>
      </pc:sldChg>
      <pc:sldChg chg="modSp mod">
        <pc:chgData name="Serenella Puliga" userId="5c450354-7ca5-4e58-a918-8965f1ae55ab" providerId="ADAL" clId="{B8927648-23D6-457C-ADEB-91F5C5943A1D}" dt="2023-05-19T15:00:22.675" v="2193" actId="13926"/>
        <pc:sldMkLst>
          <pc:docMk/>
          <pc:sldMk cId="207143492" sldId="341"/>
        </pc:sldMkLst>
        <pc:spChg chg="mod">
          <ac:chgData name="Serenella Puliga" userId="5c450354-7ca5-4e58-a918-8965f1ae55ab" providerId="ADAL" clId="{B8927648-23D6-457C-ADEB-91F5C5943A1D}" dt="2023-05-19T15:00:22.675" v="2193" actId="13926"/>
          <ac:spMkLst>
            <pc:docMk/>
            <pc:sldMk cId="207143492" sldId="341"/>
            <ac:spMk id="2" creationId="{00000000-0000-0000-0000-000000000000}"/>
          </ac:spMkLst>
        </pc:spChg>
      </pc:sldChg>
      <pc:sldChg chg="ord">
        <pc:chgData name="Serenella Puliga" userId="5c450354-7ca5-4e58-a918-8965f1ae55ab" providerId="ADAL" clId="{B8927648-23D6-457C-ADEB-91F5C5943A1D}" dt="2023-05-19T10:48:06.866" v="1204"/>
        <pc:sldMkLst>
          <pc:docMk/>
          <pc:sldMk cId="1652598265" sldId="342"/>
        </pc:sldMkLst>
      </pc:sldChg>
      <pc:sldChg chg="del">
        <pc:chgData name="Serenella Puliga" userId="5c450354-7ca5-4e58-a918-8965f1ae55ab" providerId="ADAL" clId="{B8927648-23D6-457C-ADEB-91F5C5943A1D}" dt="2023-05-19T10:50:13.198" v="1209" actId="47"/>
        <pc:sldMkLst>
          <pc:docMk/>
          <pc:sldMk cId="2833173621" sldId="343"/>
        </pc:sldMkLst>
      </pc:sldChg>
      <pc:sldChg chg="delSp modSp mod ord">
        <pc:chgData name="Serenella Puliga" userId="5c450354-7ca5-4e58-a918-8965f1ae55ab" providerId="ADAL" clId="{B8927648-23D6-457C-ADEB-91F5C5943A1D}" dt="2023-05-19T14:45:00.887" v="2132" actId="478"/>
        <pc:sldMkLst>
          <pc:docMk/>
          <pc:sldMk cId="3522727870" sldId="344"/>
        </pc:sldMkLst>
        <pc:spChg chg="mod">
          <ac:chgData name="Serenella Puliga" userId="5c450354-7ca5-4e58-a918-8965f1ae55ab" providerId="ADAL" clId="{B8927648-23D6-457C-ADEB-91F5C5943A1D}" dt="2023-05-19T14:44:39.173" v="2131" actId="6549"/>
          <ac:spMkLst>
            <pc:docMk/>
            <pc:sldMk cId="3522727870" sldId="344"/>
            <ac:spMk id="8" creationId="{C32781AD-0F5F-4510-B8E1-95AA19E86835}"/>
          </ac:spMkLst>
        </pc:spChg>
        <pc:picChg chg="del">
          <ac:chgData name="Serenella Puliga" userId="5c450354-7ca5-4e58-a918-8965f1ae55ab" providerId="ADAL" clId="{B8927648-23D6-457C-ADEB-91F5C5943A1D}" dt="2023-05-19T14:45:00.887" v="2132" actId="478"/>
          <ac:picMkLst>
            <pc:docMk/>
            <pc:sldMk cId="3522727870" sldId="344"/>
            <ac:picMk id="5" creationId="{0D5B9FA8-D35B-F0B4-3AB3-6AD5C900BB49}"/>
          </ac:picMkLst>
        </pc:picChg>
      </pc:sldChg>
      <pc:sldChg chg="delSp modSp mod ord delAnim modAnim">
        <pc:chgData name="Serenella Puliga" userId="5c450354-7ca5-4e58-a918-8965f1ae55ab" providerId="ADAL" clId="{B8927648-23D6-457C-ADEB-91F5C5943A1D}" dt="2023-05-19T14:41:07.377" v="2093" actId="20577"/>
        <pc:sldMkLst>
          <pc:docMk/>
          <pc:sldMk cId="2209602321" sldId="346"/>
        </pc:sldMkLst>
        <pc:spChg chg="del mod">
          <ac:chgData name="Serenella Puliga" userId="5c450354-7ca5-4e58-a918-8965f1ae55ab" providerId="ADAL" clId="{B8927648-23D6-457C-ADEB-91F5C5943A1D}" dt="2023-05-19T10:38:50.620" v="815" actId="478"/>
          <ac:spMkLst>
            <pc:docMk/>
            <pc:sldMk cId="2209602321" sldId="346"/>
            <ac:spMk id="2" creationId="{FDC1EDF6-FA96-4AAE-B5EB-CDC2A9688DE5}"/>
          </ac:spMkLst>
        </pc:spChg>
        <pc:spChg chg="mod">
          <ac:chgData name="Serenella Puliga" userId="5c450354-7ca5-4e58-a918-8965f1ae55ab" providerId="ADAL" clId="{B8927648-23D6-457C-ADEB-91F5C5943A1D}" dt="2023-05-19T14:41:07.377" v="2093" actId="20577"/>
          <ac:spMkLst>
            <pc:docMk/>
            <pc:sldMk cId="2209602321" sldId="346"/>
            <ac:spMk id="4" creationId="{FB805685-FA29-4F4B-83D2-4755BCB8B659}"/>
          </ac:spMkLst>
        </pc:spChg>
      </pc:sldChg>
      <pc:sldChg chg="addSp delSp modSp mod">
        <pc:chgData name="Serenella Puliga" userId="5c450354-7ca5-4e58-a918-8965f1ae55ab" providerId="ADAL" clId="{B8927648-23D6-457C-ADEB-91F5C5943A1D}" dt="2023-05-19T13:30:06.726" v="1673" actId="1076"/>
        <pc:sldMkLst>
          <pc:docMk/>
          <pc:sldMk cId="1277636163" sldId="349"/>
        </pc:sldMkLst>
        <pc:spChg chg="add">
          <ac:chgData name="Serenella Puliga" userId="5c450354-7ca5-4e58-a918-8965f1ae55ab" providerId="ADAL" clId="{B8927648-23D6-457C-ADEB-91F5C5943A1D}" dt="2023-05-19T13:28:14.037" v="1664"/>
          <ac:spMkLst>
            <pc:docMk/>
            <pc:sldMk cId="1277636163" sldId="349"/>
            <ac:spMk id="8" creationId="{708183AB-60D8-82CA-77B8-4D94448BE375}"/>
          </ac:spMkLst>
        </pc:spChg>
        <pc:graphicFrameChg chg="add del mod">
          <ac:chgData name="Serenella Puliga" userId="5c450354-7ca5-4e58-a918-8965f1ae55ab" providerId="ADAL" clId="{B8927648-23D6-457C-ADEB-91F5C5943A1D}" dt="2023-05-19T11:44:41.321" v="1551"/>
          <ac:graphicFrameMkLst>
            <pc:docMk/>
            <pc:sldMk cId="1277636163" sldId="349"/>
            <ac:graphicFrameMk id="5" creationId="{4E2DFCB6-699B-D445-249E-D588221FEDC0}"/>
          </ac:graphicFrameMkLst>
        </pc:graphicFrameChg>
        <pc:picChg chg="add mod modCrop">
          <ac:chgData name="Serenella Puliga" userId="5c450354-7ca5-4e58-a918-8965f1ae55ab" providerId="ADAL" clId="{B8927648-23D6-457C-ADEB-91F5C5943A1D}" dt="2023-05-19T13:30:04.556" v="1672" actId="1076"/>
          <ac:picMkLst>
            <pc:docMk/>
            <pc:sldMk cId="1277636163" sldId="349"/>
            <ac:picMk id="4" creationId="{4EE2DFC5-BC21-9DC4-293B-01EA93BC241D}"/>
          </ac:picMkLst>
        </pc:picChg>
        <pc:picChg chg="add del mod">
          <ac:chgData name="Serenella Puliga" userId="5c450354-7ca5-4e58-a918-8965f1ae55ab" providerId="ADAL" clId="{B8927648-23D6-457C-ADEB-91F5C5943A1D}" dt="2023-05-19T11:51:37.069" v="1565" actId="21"/>
          <ac:picMkLst>
            <pc:docMk/>
            <pc:sldMk cId="1277636163" sldId="349"/>
            <ac:picMk id="7" creationId="{DBB710D6-EFF3-1254-B40B-6AB46E815CEA}"/>
          </ac:picMkLst>
        </pc:picChg>
        <pc:picChg chg="add mod">
          <ac:chgData name="Serenella Puliga" userId="5c450354-7ca5-4e58-a918-8965f1ae55ab" providerId="ADAL" clId="{B8927648-23D6-457C-ADEB-91F5C5943A1D}" dt="2023-05-19T13:28:42.380" v="1669" actId="1076"/>
          <ac:picMkLst>
            <pc:docMk/>
            <pc:sldMk cId="1277636163" sldId="349"/>
            <ac:picMk id="9" creationId="{1359FC9F-BAFB-71CB-3651-68C6D360EE39}"/>
          </ac:picMkLst>
        </pc:picChg>
        <pc:picChg chg="add mod">
          <ac:chgData name="Serenella Puliga" userId="5c450354-7ca5-4e58-a918-8965f1ae55ab" providerId="ADAL" clId="{B8927648-23D6-457C-ADEB-91F5C5943A1D}" dt="2023-05-19T13:30:06.726" v="1673" actId="1076"/>
          <ac:picMkLst>
            <pc:docMk/>
            <pc:sldMk cId="1277636163" sldId="349"/>
            <ac:picMk id="4098" creationId="{0ADD32EB-403F-2922-AB84-34CC5222B134}"/>
          </ac:picMkLst>
        </pc:picChg>
        <pc:picChg chg="add mod">
          <ac:chgData name="Serenella Puliga" userId="5c450354-7ca5-4e58-a918-8965f1ae55ab" providerId="ADAL" clId="{B8927648-23D6-457C-ADEB-91F5C5943A1D}" dt="2023-05-19T13:30:00.822" v="1671" actId="1076"/>
          <ac:picMkLst>
            <pc:docMk/>
            <pc:sldMk cId="1277636163" sldId="349"/>
            <ac:picMk id="4102" creationId="{4DFE5750-A453-7530-5AAF-C1D917FCEBE2}"/>
          </ac:picMkLst>
        </pc:picChg>
      </pc:sldChg>
      <pc:sldChg chg="addSp modSp mod ord">
        <pc:chgData name="Serenella Puliga" userId="5c450354-7ca5-4e58-a918-8965f1ae55ab" providerId="ADAL" clId="{B8927648-23D6-457C-ADEB-91F5C5943A1D}" dt="2023-05-19T15:05:01.817" v="2271" actId="14100"/>
        <pc:sldMkLst>
          <pc:docMk/>
          <pc:sldMk cId="4163457218" sldId="350"/>
        </pc:sldMkLst>
        <pc:spChg chg="mod">
          <ac:chgData name="Serenella Puliga" userId="5c450354-7ca5-4e58-a918-8965f1ae55ab" providerId="ADAL" clId="{B8927648-23D6-457C-ADEB-91F5C5943A1D}" dt="2023-05-19T15:05:01.817" v="2271" actId="14100"/>
          <ac:spMkLst>
            <pc:docMk/>
            <pc:sldMk cId="4163457218" sldId="350"/>
            <ac:spMk id="3" creationId="{E1BA0EF4-BC65-F48C-D31C-F7B57AE44C88}"/>
          </ac:spMkLst>
        </pc:spChg>
        <pc:picChg chg="add mod">
          <ac:chgData name="Serenella Puliga" userId="5c450354-7ca5-4e58-a918-8965f1ae55ab" providerId="ADAL" clId="{B8927648-23D6-457C-ADEB-91F5C5943A1D}" dt="2023-05-19T11:51:47.069" v="1568" actId="1076"/>
          <ac:picMkLst>
            <pc:docMk/>
            <pc:sldMk cId="4163457218" sldId="350"/>
            <ac:picMk id="4" creationId="{1F6E0A6F-0861-61F7-C04E-854C7007074E}"/>
          </ac:picMkLst>
        </pc:picChg>
      </pc:sldChg>
      <pc:sldChg chg="addSp delSp modSp mod">
        <pc:chgData name="Serenella Puliga" userId="5c450354-7ca5-4e58-a918-8965f1ae55ab" providerId="ADAL" clId="{B8927648-23D6-457C-ADEB-91F5C5943A1D}" dt="2023-05-19T10:29:24.603" v="331" actId="13822"/>
        <pc:sldMkLst>
          <pc:docMk/>
          <pc:sldMk cId="2935688640" sldId="352"/>
        </pc:sldMkLst>
        <pc:spChg chg="mod">
          <ac:chgData name="Serenella Puliga" userId="5c450354-7ca5-4e58-a918-8965f1ae55ab" providerId="ADAL" clId="{B8927648-23D6-457C-ADEB-91F5C5943A1D}" dt="2023-05-19T10:28:01.027" v="317" actId="164"/>
          <ac:spMkLst>
            <pc:docMk/>
            <pc:sldMk cId="2935688640" sldId="352"/>
            <ac:spMk id="4" creationId="{0898CFCC-2363-9FDC-3BFE-7B9CB19716F0}"/>
          </ac:spMkLst>
        </pc:spChg>
        <pc:spChg chg="add del mod">
          <ac:chgData name="Serenella Puliga" userId="5c450354-7ca5-4e58-a918-8965f1ae55ab" providerId="ADAL" clId="{B8927648-23D6-457C-ADEB-91F5C5943A1D}" dt="2023-05-19T10:28:50.198" v="323" actId="478"/>
          <ac:spMkLst>
            <pc:docMk/>
            <pc:sldMk cId="2935688640" sldId="352"/>
            <ac:spMk id="5" creationId="{9F5D5795-1A09-120A-2291-4AD2A9BB4894}"/>
          </ac:spMkLst>
        </pc:spChg>
        <pc:spChg chg="add mod">
          <ac:chgData name="Serenella Puliga" userId="5c450354-7ca5-4e58-a918-8965f1ae55ab" providerId="ADAL" clId="{B8927648-23D6-457C-ADEB-91F5C5943A1D}" dt="2023-05-19T10:29:24.603" v="331" actId="13822"/>
          <ac:spMkLst>
            <pc:docMk/>
            <pc:sldMk cId="2935688640" sldId="352"/>
            <ac:spMk id="8" creationId="{79E13675-7764-D9F9-1931-4134F2538E3F}"/>
          </ac:spMkLst>
        </pc:spChg>
        <pc:grpChg chg="add mod">
          <ac:chgData name="Serenella Puliga" userId="5c450354-7ca5-4e58-a918-8965f1ae55ab" providerId="ADAL" clId="{B8927648-23D6-457C-ADEB-91F5C5943A1D}" dt="2023-05-19T10:28:01.027" v="317" actId="164"/>
          <ac:grpSpMkLst>
            <pc:docMk/>
            <pc:sldMk cId="2935688640" sldId="352"/>
            <ac:grpSpMk id="3" creationId="{034F496B-56F6-CB2F-2452-F3D3A2A34017}"/>
          </ac:grpSpMkLst>
        </pc:grpChg>
        <pc:picChg chg="mod">
          <ac:chgData name="Serenella Puliga" userId="5c450354-7ca5-4e58-a918-8965f1ae55ab" providerId="ADAL" clId="{B8927648-23D6-457C-ADEB-91F5C5943A1D}" dt="2023-05-19T10:28:01.027" v="317" actId="164"/>
          <ac:picMkLst>
            <pc:docMk/>
            <pc:sldMk cId="2935688640" sldId="352"/>
            <ac:picMk id="6" creationId="{19DB88C8-1077-235A-7F11-43F1A0352CD9}"/>
          </ac:picMkLst>
        </pc:picChg>
      </pc:sldChg>
      <pc:sldChg chg="addSp delSp modSp new mod ord modAnim">
        <pc:chgData name="Serenella Puliga" userId="5c450354-7ca5-4e58-a918-8965f1ae55ab" providerId="ADAL" clId="{B8927648-23D6-457C-ADEB-91F5C5943A1D}" dt="2023-05-19T10:53:30.428" v="1229" actId="1076"/>
        <pc:sldMkLst>
          <pc:docMk/>
          <pc:sldMk cId="3604343010" sldId="353"/>
        </pc:sldMkLst>
        <pc:spChg chg="del mod topLvl">
          <ac:chgData name="Serenella Puliga" userId="5c450354-7ca5-4e58-a918-8965f1ae55ab" providerId="ADAL" clId="{B8927648-23D6-457C-ADEB-91F5C5943A1D}" dt="2023-05-19T10:11:09.720" v="262" actId="478"/>
          <ac:spMkLst>
            <pc:docMk/>
            <pc:sldMk cId="3604343010" sldId="353"/>
            <ac:spMk id="12" creationId="{7D976DF1-DD8B-CFFA-5F46-D8B009BCA779}"/>
          </ac:spMkLst>
        </pc:spChg>
        <pc:spChg chg="mod">
          <ac:chgData name="Serenella Puliga" userId="5c450354-7ca5-4e58-a918-8965f1ae55ab" providerId="ADAL" clId="{B8927648-23D6-457C-ADEB-91F5C5943A1D}" dt="2023-05-19T10:08:16.512" v="235" actId="165"/>
          <ac:spMkLst>
            <pc:docMk/>
            <pc:sldMk cId="3604343010" sldId="353"/>
            <ac:spMk id="16" creationId="{14846656-9130-B06B-1150-98A0D8A94CEC}"/>
          </ac:spMkLst>
        </pc:spChg>
        <pc:grpChg chg="add del mod">
          <ac:chgData name="Serenella Puliga" userId="5c450354-7ca5-4e58-a918-8965f1ae55ab" providerId="ADAL" clId="{B8927648-23D6-457C-ADEB-91F5C5943A1D}" dt="2023-05-19T10:08:16.512" v="235" actId="165"/>
          <ac:grpSpMkLst>
            <pc:docMk/>
            <pc:sldMk cId="3604343010" sldId="353"/>
            <ac:grpSpMk id="7" creationId="{DE9B4C48-99C6-28AC-C1ED-E4D48E14DAAD}"/>
          </ac:grpSpMkLst>
        </pc:grpChg>
        <pc:grpChg chg="mod topLvl">
          <ac:chgData name="Serenella Puliga" userId="5c450354-7ca5-4e58-a918-8965f1ae55ab" providerId="ADAL" clId="{B8927648-23D6-457C-ADEB-91F5C5943A1D}" dt="2023-05-19T10:08:44.703" v="241" actId="1076"/>
          <ac:grpSpMkLst>
            <pc:docMk/>
            <pc:sldMk cId="3604343010" sldId="353"/>
            <ac:grpSpMk id="14" creationId="{88DC8087-38C2-9FED-81C9-56D90FFF11E1}"/>
          </ac:grpSpMkLst>
        </pc:grpChg>
        <pc:grpChg chg="add del mod">
          <ac:chgData name="Serenella Puliga" userId="5c450354-7ca5-4e58-a918-8965f1ae55ab" providerId="ADAL" clId="{B8927648-23D6-457C-ADEB-91F5C5943A1D}" dt="2023-05-19T10:12:06.709" v="273" actId="165"/>
          <ac:grpSpMkLst>
            <pc:docMk/>
            <pc:sldMk cId="3604343010" sldId="353"/>
            <ac:grpSpMk id="18" creationId="{880A9444-D549-860D-C5BA-9FD67596054B}"/>
          </ac:grpSpMkLst>
        </pc:grpChg>
        <pc:picChg chg="add del mod modCrop">
          <ac:chgData name="Serenella Puliga" userId="5c450354-7ca5-4e58-a918-8965f1ae55ab" providerId="ADAL" clId="{B8927648-23D6-457C-ADEB-91F5C5943A1D}" dt="2023-05-19T10:51:04.390" v="1212" actId="21"/>
          <ac:picMkLst>
            <pc:docMk/>
            <pc:sldMk cId="3604343010" sldId="353"/>
            <ac:picMk id="4" creationId="{B5835012-A759-DE08-9E3F-05B25BAFA07E}"/>
          </ac:picMkLst>
        </pc:picChg>
        <pc:picChg chg="add mod modCrop">
          <ac:chgData name="Serenella Puliga" userId="5c450354-7ca5-4e58-a918-8965f1ae55ab" providerId="ADAL" clId="{B8927648-23D6-457C-ADEB-91F5C5943A1D}" dt="2023-05-19T10:53:30.428" v="1229" actId="1076"/>
          <ac:picMkLst>
            <pc:docMk/>
            <pc:sldMk cId="3604343010" sldId="353"/>
            <ac:picMk id="6" creationId="{1F8997E4-B543-8487-A32E-FE344C171ED6}"/>
          </ac:picMkLst>
        </pc:picChg>
        <pc:picChg chg="mod topLvl">
          <ac:chgData name="Serenella Puliga" userId="5c450354-7ca5-4e58-a918-8965f1ae55ab" providerId="ADAL" clId="{B8927648-23D6-457C-ADEB-91F5C5943A1D}" dt="2023-05-19T10:08:27.193" v="237" actId="1076"/>
          <ac:picMkLst>
            <pc:docMk/>
            <pc:sldMk cId="3604343010" sldId="353"/>
            <ac:picMk id="8" creationId="{6BD9D322-5C75-23CA-45D0-9D8D1850757A}"/>
          </ac:picMkLst>
        </pc:picChg>
        <pc:picChg chg="mod topLvl">
          <ac:chgData name="Serenella Puliga" userId="5c450354-7ca5-4e58-a918-8965f1ae55ab" providerId="ADAL" clId="{B8927648-23D6-457C-ADEB-91F5C5943A1D}" dt="2023-05-19T10:08:48.179" v="242" actId="1076"/>
          <ac:picMkLst>
            <pc:docMk/>
            <pc:sldMk cId="3604343010" sldId="353"/>
            <ac:picMk id="9" creationId="{4EC7EFFD-37DD-0927-7332-766C152C7AE7}"/>
          </ac:picMkLst>
        </pc:picChg>
        <pc:picChg chg="mod topLvl">
          <ac:chgData name="Serenella Puliga" userId="5c450354-7ca5-4e58-a918-8965f1ae55ab" providerId="ADAL" clId="{B8927648-23D6-457C-ADEB-91F5C5943A1D}" dt="2023-05-19T10:09:00.220" v="244" actId="1076"/>
          <ac:picMkLst>
            <pc:docMk/>
            <pc:sldMk cId="3604343010" sldId="353"/>
            <ac:picMk id="10" creationId="{818D02F5-DE2C-95F1-E8BA-2C3FF18C90BA}"/>
          </ac:picMkLst>
        </pc:picChg>
        <pc:picChg chg="mod topLvl">
          <ac:chgData name="Serenella Puliga" userId="5c450354-7ca5-4e58-a918-8965f1ae55ab" providerId="ADAL" clId="{B8927648-23D6-457C-ADEB-91F5C5943A1D}" dt="2023-05-19T10:11:20.937" v="265" actId="14100"/>
          <ac:picMkLst>
            <pc:docMk/>
            <pc:sldMk cId="3604343010" sldId="353"/>
            <ac:picMk id="11" creationId="{634C21D7-1101-3F4E-21E9-B733B893E1D3}"/>
          </ac:picMkLst>
        </pc:picChg>
        <pc:picChg chg="mod topLvl">
          <ac:chgData name="Serenella Puliga" userId="5c450354-7ca5-4e58-a918-8965f1ae55ab" providerId="ADAL" clId="{B8927648-23D6-457C-ADEB-91F5C5943A1D}" dt="2023-05-19T10:11:27.831" v="267" actId="1076"/>
          <ac:picMkLst>
            <pc:docMk/>
            <pc:sldMk cId="3604343010" sldId="353"/>
            <ac:picMk id="13" creationId="{1311C63D-B370-FB01-E44B-178274D77066}"/>
          </ac:picMkLst>
        </pc:picChg>
        <pc:picChg chg="mod">
          <ac:chgData name="Serenella Puliga" userId="5c450354-7ca5-4e58-a918-8965f1ae55ab" providerId="ADAL" clId="{B8927648-23D6-457C-ADEB-91F5C5943A1D}" dt="2023-05-19T10:08:16.512" v="235" actId="165"/>
          <ac:picMkLst>
            <pc:docMk/>
            <pc:sldMk cId="3604343010" sldId="353"/>
            <ac:picMk id="15" creationId="{5EE35EB2-F9A2-98F3-4EE6-90278099856D}"/>
          </ac:picMkLst>
        </pc:picChg>
        <pc:picChg chg="add mod">
          <ac:chgData name="Serenella Puliga" userId="5c450354-7ca5-4e58-a918-8965f1ae55ab" providerId="ADAL" clId="{B8927648-23D6-457C-ADEB-91F5C5943A1D}" dt="2023-05-19T10:11:25.508" v="266" actId="1076"/>
          <ac:picMkLst>
            <pc:docMk/>
            <pc:sldMk cId="3604343010" sldId="353"/>
            <ac:picMk id="17" creationId="{E426F33C-E37F-584A-91D9-E7606D008582}"/>
          </ac:picMkLst>
        </pc:picChg>
        <pc:picChg chg="mod topLvl">
          <ac:chgData name="Serenella Puliga" userId="5c450354-7ca5-4e58-a918-8965f1ae55ab" providerId="ADAL" clId="{B8927648-23D6-457C-ADEB-91F5C5943A1D}" dt="2023-05-19T10:12:26.483" v="276" actId="1076"/>
          <ac:picMkLst>
            <pc:docMk/>
            <pc:sldMk cId="3604343010" sldId="353"/>
            <ac:picMk id="19" creationId="{A69B1508-9C0F-EF54-09C0-9B7285581D98}"/>
          </ac:picMkLst>
        </pc:picChg>
        <pc:picChg chg="mod topLvl">
          <ac:chgData name="Serenella Puliga" userId="5c450354-7ca5-4e58-a918-8965f1ae55ab" providerId="ADAL" clId="{B8927648-23D6-457C-ADEB-91F5C5943A1D}" dt="2023-05-19T10:12:23.080" v="275" actId="1076"/>
          <ac:picMkLst>
            <pc:docMk/>
            <pc:sldMk cId="3604343010" sldId="353"/>
            <ac:picMk id="20" creationId="{8FFE320E-1E36-65EB-5488-047225F33ADC}"/>
          </ac:picMkLst>
        </pc:picChg>
      </pc:sldChg>
      <pc:sldChg chg="addSp delSp modSp new del mod setBg">
        <pc:chgData name="Serenella Puliga" userId="5c450354-7ca5-4e58-a918-8965f1ae55ab" providerId="ADAL" clId="{B8927648-23D6-457C-ADEB-91F5C5943A1D}" dt="2023-05-19T10:30:00.878" v="332" actId="47"/>
        <pc:sldMkLst>
          <pc:docMk/>
          <pc:sldMk cId="490675740" sldId="354"/>
        </pc:sldMkLst>
        <pc:spChg chg="mod ord">
          <ac:chgData name="Serenella Puliga" userId="5c450354-7ca5-4e58-a918-8965f1ae55ab" providerId="ADAL" clId="{B8927648-23D6-457C-ADEB-91F5C5943A1D}" dt="2023-05-19T10:14:13.478" v="281" actId="26606"/>
          <ac:spMkLst>
            <pc:docMk/>
            <pc:sldMk cId="490675740" sldId="354"/>
            <ac:spMk id="2" creationId="{3D061985-98A8-FE2D-E034-7A705347A057}"/>
          </ac:spMkLst>
        </pc:spChg>
        <pc:spChg chg="add del">
          <ac:chgData name="Serenella Puliga" userId="5c450354-7ca5-4e58-a918-8965f1ae55ab" providerId="ADAL" clId="{B8927648-23D6-457C-ADEB-91F5C5943A1D}" dt="2023-05-19T10:14:02.337" v="279"/>
          <ac:spMkLst>
            <pc:docMk/>
            <pc:sldMk cId="490675740" sldId="354"/>
            <ac:spMk id="5" creationId="{6D022E07-3445-F9F9-8958-46889C4ED748}"/>
          </ac:spMkLst>
        </pc:spChg>
        <pc:spChg chg="add mod">
          <ac:chgData name="Serenella Puliga" userId="5c450354-7ca5-4e58-a918-8965f1ae55ab" providerId="ADAL" clId="{B8927648-23D6-457C-ADEB-91F5C5943A1D}" dt="2023-05-19T10:18:46.452" v="306" actId="21"/>
          <ac:spMkLst>
            <pc:docMk/>
            <pc:sldMk cId="490675740" sldId="354"/>
            <ac:spMk id="6" creationId="{F77C89DA-0421-B479-16EE-DB642468A18A}"/>
          </ac:spMkLst>
        </pc:spChg>
        <pc:spChg chg="add">
          <ac:chgData name="Serenella Puliga" userId="5c450354-7ca5-4e58-a918-8965f1ae55ab" providerId="ADAL" clId="{B8927648-23D6-457C-ADEB-91F5C5943A1D}" dt="2023-05-19T10:14:13.478" v="281" actId="26606"/>
          <ac:spMkLst>
            <pc:docMk/>
            <pc:sldMk cId="490675740" sldId="354"/>
            <ac:spMk id="2057" creationId="{7DE3B1B8-DC38-48E8-8C31-EF790659B582}"/>
          </ac:spMkLst>
        </pc:spChg>
        <pc:spChg chg="add">
          <ac:chgData name="Serenella Puliga" userId="5c450354-7ca5-4e58-a918-8965f1ae55ab" providerId="ADAL" clId="{B8927648-23D6-457C-ADEB-91F5C5943A1D}" dt="2023-05-19T10:14:13.478" v="281" actId="26606"/>
          <ac:spMkLst>
            <pc:docMk/>
            <pc:sldMk cId="490675740" sldId="354"/>
            <ac:spMk id="2059" creationId="{9E63FFFE-1DB2-4A0F-B495-35782F162299}"/>
          </ac:spMkLst>
        </pc:spChg>
        <pc:spChg chg="add">
          <ac:chgData name="Serenella Puliga" userId="5c450354-7ca5-4e58-a918-8965f1ae55ab" providerId="ADAL" clId="{B8927648-23D6-457C-ADEB-91F5C5943A1D}" dt="2023-05-19T10:14:13.478" v="281" actId="26606"/>
          <ac:spMkLst>
            <pc:docMk/>
            <pc:sldMk cId="490675740" sldId="354"/>
            <ac:spMk id="2063" creationId="{13BCCAE5-A35B-4B66-A4A7-E23C34A403A4}"/>
          </ac:spMkLst>
        </pc:spChg>
        <pc:spChg chg="add">
          <ac:chgData name="Serenella Puliga" userId="5c450354-7ca5-4e58-a918-8965f1ae55ab" providerId="ADAL" clId="{B8927648-23D6-457C-ADEB-91F5C5943A1D}" dt="2023-05-19T10:14:13.478" v="281" actId="26606"/>
          <ac:spMkLst>
            <pc:docMk/>
            <pc:sldMk cId="490675740" sldId="354"/>
            <ac:spMk id="2067" creationId="{BD7A74B5-8367-4A83-ABEC-0FCDDE97B149}"/>
          </ac:spMkLst>
        </pc:spChg>
        <pc:spChg chg="add">
          <ac:chgData name="Serenella Puliga" userId="5c450354-7ca5-4e58-a918-8965f1ae55ab" providerId="ADAL" clId="{B8927648-23D6-457C-ADEB-91F5C5943A1D}" dt="2023-05-19T10:14:13.478" v="281" actId="26606"/>
          <ac:spMkLst>
            <pc:docMk/>
            <pc:sldMk cId="490675740" sldId="354"/>
            <ac:spMk id="2069" creationId="{2CC184B0-C2C6-4BF0-B078-816C7AF95977}"/>
          </ac:spMkLst>
        </pc:spChg>
        <pc:picChg chg="add del mod modCrop">
          <ac:chgData name="Serenella Puliga" userId="5c450354-7ca5-4e58-a918-8965f1ae55ab" providerId="ADAL" clId="{B8927648-23D6-457C-ADEB-91F5C5943A1D}" dt="2023-05-19T10:11:00.703" v="260" actId="21"/>
          <ac:picMkLst>
            <pc:docMk/>
            <pc:sldMk cId="490675740" sldId="354"/>
            <ac:picMk id="4" creationId="{B38EE4E1-9801-FA13-68A9-EDFC35C1632A}"/>
          </ac:picMkLst>
        </pc:picChg>
        <pc:picChg chg="add del">
          <ac:chgData name="Serenella Puliga" userId="5c450354-7ca5-4e58-a918-8965f1ae55ab" providerId="ADAL" clId="{B8927648-23D6-457C-ADEB-91F5C5943A1D}" dt="2023-05-19T10:14:02.337" v="279"/>
          <ac:picMkLst>
            <pc:docMk/>
            <pc:sldMk cId="490675740" sldId="354"/>
            <ac:picMk id="2050" creationId="{EF2FDA50-5FE6-80AA-CF66-C545F9AB8428}"/>
          </ac:picMkLst>
        </pc:picChg>
        <pc:picChg chg="add mod">
          <ac:chgData name="Serenella Puliga" userId="5c450354-7ca5-4e58-a918-8965f1ae55ab" providerId="ADAL" clId="{B8927648-23D6-457C-ADEB-91F5C5943A1D}" dt="2023-05-19T10:14:13.478" v="281" actId="26606"/>
          <ac:picMkLst>
            <pc:docMk/>
            <pc:sldMk cId="490675740" sldId="354"/>
            <ac:picMk id="2052" creationId="{459AF6DF-988F-73DC-D7E2-F418E71D28BA}"/>
          </ac:picMkLst>
        </pc:picChg>
        <pc:cxnChg chg="add">
          <ac:chgData name="Serenella Puliga" userId="5c450354-7ca5-4e58-a918-8965f1ae55ab" providerId="ADAL" clId="{B8927648-23D6-457C-ADEB-91F5C5943A1D}" dt="2023-05-19T10:14:13.478" v="281" actId="26606"/>
          <ac:cxnSpMkLst>
            <pc:docMk/>
            <pc:sldMk cId="490675740" sldId="354"/>
            <ac:cxnSpMk id="2061" creationId="{32BB9A07-8AB8-4D82-B3BC-B500DDEC79A1}"/>
          </ac:cxnSpMkLst>
        </pc:cxnChg>
        <pc:cxnChg chg="add">
          <ac:chgData name="Serenella Puliga" userId="5c450354-7ca5-4e58-a918-8965f1ae55ab" providerId="ADAL" clId="{B8927648-23D6-457C-ADEB-91F5C5943A1D}" dt="2023-05-19T10:14:13.478" v="281" actId="26606"/>
          <ac:cxnSpMkLst>
            <pc:docMk/>
            <pc:sldMk cId="490675740" sldId="354"/>
            <ac:cxnSpMk id="2065" creationId="{6987BDFB-DE64-4B56-B44F-45FAE19FA94E}"/>
          </ac:cxnSpMkLst>
        </pc:cxnChg>
      </pc:sldChg>
      <pc:sldChg chg="addSp delSp modSp new del mod setBg">
        <pc:chgData name="Serenella Puliga" userId="5c450354-7ca5-4e58-a918-8965f1ae55ab" providerId="ADAL" clId="{B8927648-23D6-457C-ADEB-91F5C5943A1D}" dt="2023-05-19T11:15:55.449" v="1407" actId="47"/>
        <pc:sldMkLst>
          <pc:docMk/>
          <pc:sldMk cId="3834881592" sldId="354"/>
        </pc:sldMkLst>
        <pc:spChg chg="mod ord">
          <ac:chgData name="Serenella Puliga" userId="5c450354-7ca5-4e58-a918-8965f1ae55ab" providerId="ADAL" clId="{B8927648-23D6-457C-ADEB-91F5C5943A1D}" dt="2023-05-19T11:13:29.184" v="1381" actId="26606"/>
          <ac:spMkLst>
            <pc:docMk/>
            <pc:sldMk cId="3834881592" sldId="354"/>
            <ac:spMk id="2" creationId="{8096DDE0-1E8B-9C05-1903-824D58290E1E}"/>
          </ac:spMkLst>
        </pc:spChg>
        <pc:spChg chg="add del mod ord">
          <ac:chgData name="Serenella Puliga" userId="5c450354-7ca5-4e58-a918-8965f1ae55ab" providerId="ADAL" clId="{B8927648-23D6-457C-ADEB-91F5C5943A1D}" dt="2023-05-19T11:15:46.046" v="1405" actId="21"/>
          <ac:spMkLst>
            <pc:docMk/>
            <pc:sldMk cId="3834881592" sldId="354"/>
            <ac:spMk id="4" creationId="{1332C7E2-09B2-E095-781F-4F456DD68034}"/>
          </ac:spMkLst>
        </pc:spChg>
        <pc:spChg chg="add del">
          <ac:chgData name="Serenella Puliga" userId="5c450354-7ca5-4e58-a918-8965f1ae55ab" providerId="ADAL" clId="{B8927648-23D6-457C-ADEB-91F5C5943A1D}" dt="2023-05-19T11:13:52.656" v="1390" actId="26606"/>
          <ac:spMkLst>
            <pc:docMk/>
            <pc:sldMk cId="3834881592" sldId="354"/>
            <ac:spMk id="10" creationId="{7DE3B1B8-DC38-48E8-8C31-EF790659B582}"/>
          </ac:spMkLst>
        </pc:spChg>
        <pc:spChg chg="add del">
          <ac:chgData name="Serenella Puliga" userId="5c450354-7ca5-4e58-a918-8965f1ae55ab" providerId="ADAL" clId="{B8927648-23D6-457C-ADEB-91F5C5943A1D}" dt="2023-05-19T11:13:52.656" v="1390" actId="26606"/>
          <ac:spMkLst>
            <pc:docMk/>
            <pc:sldMk cId="3834881592" sldId="354"/>
            <ac:spMk id="12" creationId="{9E63FFFE-1DB2-4A0F-B495-35782F162299}"/>
          </ac:spMkLst>
        </pc:spChg>
        <pc:spChg chg="add del">
          <ac:chgData name="Serenella Puliga" userId="5c450354-7ca5-4e58-a918-8965f1ae55ab" providerId="ADAL" clId="{B8927648-23D6-457C-ADEB-91F5C5943A1D}" dt="2023-05-19T11:13:52.656" v="1390" actId="26606"/>
          <ac:spMkLst>
            <pc:docMk/>
            <pc:sldMk cId="3834881592" sldId="354"/>
            <ac:spMk id="16" creationId="{80861964-D86C-4A50-8F6D-B466384A61B1}"/>
          </ac:spMkLst>
        </pc:spChg>
        <pc:spChg chg="add del">
          <ac:chgData name="Serenella Puliga" userId="5c450354-7ca5-4e58-a918-8965f1ae55ab" providerId="ADAL" clId="{B8927648-23D6-457C-ADEB-91F5C5943A1D}" dt="2023-05-19T11:13:52.656" v="1390" actId="26606"/>
          <ac:spMkLst>
            <pc:docMk/>
            <pc:sldMk cId="3834881592" sldId="354"/>
            <ac:spMk id="20" creationId="{02CE8509-9E93-4D74-BF24-661F111C72AB}"/>
          </ac:spMkLst>
        </pc:spChg>
        <pc:spChg chg="add del">
          <ac:chgData name="Serenella Puliga" userId="5c450354-7ca5-4e58-a918-8965f1ae55ab" providerId="ADAL" clId="{B8927648-23D6-457C-ADEB-91F5C5943A1D}" dt="2023-05-19T11:13:52.656" v="1390" actId="26606"/>
          <ac:spMkLst>
            <pc:docMk/>
            <pc:sldMk cId="3834881592" sldId="354"/>
            <ac:spMk id="22" creationId="{66E8BA98-E13C-403B-AC96-75E203799CC0}"/>
          </ac:spMkLst>
        </pc:spChg>
        <pc:spChg chg="add del">
          <ac:chgData name="Serenella Puliga" userId="5c450354-7ca5-4e58-a918-8965f1ae55ab" providerId="ADAL" clId="{B8927648-23D6-457C-ADEB-91F5C5943A1D}" dt="2023-05-19T11:13:49.448" v="1385" actId="26606"/>
          <ac:spMkLst>
            <pc:docMk/>
            <pc:sldMk cId="3834881592" sldId="354"/>
            <ac:spMk id="27" creationId="{7DE3B1B8-DC38-48E8-8C31-EF790659B582}"/>
          </ac:spMkLst>
        </pc:spChg>
        <pc:spChg chg="add del">
          <ac:chgData name="Serenella Puliga" userId="5c450354-7ca5-4e58-a918-8965f1ae55ab" providerId="ADAL" clId="{B8927648-23D6-457C-ADEB-91F5C5943A1D}" dt="2023-05-19T11:13:49.448" v="1385" actId="26606"/>
          <ac:spMkLst>
            <pc:docMk/>
            <pc:sldMk cId="3834881592" sldId="354"/>
            <ac:spMk id="29" creationId="{9E63FFFE-1DB2-4A0F-B495-35782F162299}"/>
          </ac:spMkLst>
        </pc:spChg>
        <pc:spChg chg="add del">
          <ac:chgData name="Serenella Puliga" userId="5c450354-7ca5-4e58-a918-8965f1ae55ab" providerId="ADAL" clId="{B8927648-23D6-457C-ADEB-91F5C5943A1D}" dt="2023-05-19T11:13:49.448" v="1385" actId="26606"/>
          <ac:spMkLst>
            <pc:docMk/>
            <pc:sldMk cId="3834881592" sldId="354"/>
            <ac:spMk id="33" creationId="{08CB54FC-0B2A-4107-9A70-958B90B76585}"/>
          </ac:spMkLst>
        </pc:spChg>
        <pc:spChg chg="add del">
          <ac:chgData name="Serenella Puliga" userId="5c450354-7ca5-4e58-a918-8965f1ae55ab" providerId="ADAL" clId="{B8927648-23D6-457C-ADEB-91F5C5943A1D}" dt="2023-05-19T11:13:49.448" v="1385" actId="26606"/>
          <ac:spMkLst>
            <pc:docMk/>
            <pc:sldMk cId="3834881592" sldId="354"/>
            <ac:spMk id="37" creationId="{6587DBF8-5C50-4034-8B79-FE54A01A8E15}"/>
          </ac:spMkLst>
        </pc:spChg>
        <pc:spChg chg="add del">
          <ac:chgData name="Serenella Puliga" userId="5c450354-7ca5-4e58-a918-8965f1ae55ab" providerId="ADAL" clId="{B8927648-23D6-457C-ADEB-91F5C5943A1D}" dt="2023-05-19T11:13:49.448" v="1385" actId="26606"/>
          <ac:spMkLst>
            <pc:docMk/>
            <pc:sldMk cId="3834881592" sldId="354"/>
            <ac:spMk id="39" creationId="{14720853-E885-4BE5-BFE2-24004CEF6952}"/>
          </ac:spMkLst>
        </pc:spChg>
        <pc:spChg chg="add del">
          <ac:chgData name="Serenella Puliga" userId="5c450354-7ca5-4e58-a918-8965f1ae55ab" providerId="ADAL" clId="{B8927648-23D6-457C-ADEB-91F5C5943A1D}" dt="2023-05-19T11:13:51.014" v="1387" actId="26606"/>
          <ac:spMkLst>
            <pc:docMk/>
            <pc:sldMk cId="3834881592" sldId="354"/>
            <ac:spMk id="41" creationId="{7DE3B1B8-DC38-48E8-8C31-EF790659B582}"/>
          </ac:spMkLst>
        </pc:spChg>
        <pc:spChg chg="add del">
          <ac:chgData name="Serenella Puliga" userId="5c450354-7ca5-4e58-a918-8965f1ae55ab" providerId="ADAL" clId="{B8927648-23D6-457C-ADEB-91F5C5943A1D}" dt="2023-05-19T11:13:51.014" v="1387" actId="26606"/>
          <ac:spMkLst>
            <pc:docMk/>
            <pc:sldMk cId="3834881592" sldId="354"/>
            <ac:spMk id="42" creationId="{9E63FFFE-1DB2-4A0F-B495-35782F162299}"/>
          </ac:spMkLst>
        </pc:spChg>
        <pc:spChg chg="add del">
          <ac:chgData name="Serenella Puliga" userId="5c450354-7ca5-4e58-a918-8965f1ae55ab" providerId="ADAL" clId="{B8927648-23D6-457C-ADEB-91F5C5943A1D}" dt="2023-05-19T11:13:51.014" v="1387" actId="26606"/>
          <ac:spMkLst>
            <pc:docMk/>
            <pc:sldMk cId="3834881592" sldId="354"/>
            <ac:spMk id="44" creationId="{73734CDA-1CE8-4F1C-B0B3-AAB252B0135C}"/>
          </ac:spMkLst>
        </pc:spChg>
        <pc:spChg chg="add del">
          <ac:chgData name="Serenella Puliga" userId="5c450354-7ca5-4e58-a918-8965f1ae55ab" providerId="ADAL" clId="{B8927648-23D6-457C-ADEB-91F5C5943A1D}" dt="2023-05-19T11:13:51.014" v="1387" actId="26606"/>
          <ac:spMkLst>
            <pc:docMk/>
            <pc:sldMk cId="3834881592" sldId="354"/>
            <ac:spMk id="46" creationId="{29765C2F-E3D0-4261-9A4A-F97B2C609AD8}"/>
          </ac:spMkLst>
        </pc:spChg>
        <pc:spChg chg="add del">
          <ac:chgData name="Serenella Puliga" userId="5c450354-7ca5-4e58-a918-8965f1ae55ab" providerId="ADAL" clId="{B8927648-23D6-457C-ADEB-91F5C5943A1D}" dt="2023-05-19T11:13:51.014" v="1387" actId="26606"/>
          <ac:spMkLst>
            <pc:docMk/>
            <pc:sldMk cId="3834881592" sldId="354"/>
            <ac:spMk id="47" creationId="{6638892E-C2A5-4DB9-B4D3-22B4DA4B3687}"/>
          </ac:spMkLst>
        </pc:spChg>
        <pc:spChg chg="add del">
          <ac:chgData name="Serenella Puliga" userId="5c450354-7ca5-4e58-a918-8965f1ae55ab" providerId="ADAL" clId="{B8927648-23D6-457C-ADEB-91F5C5943A1D}" dt="2023-05-19T11:13:52.649" v="1389" actId="26606"/>
          <ac:spMkLst>
            <pc:docMk/>
            <pc:sldMk cId="3834881592" sldId="354"/>
            <ac:spMk id="49" creationId="{416A0E3C-60E6-4F39-BC55-5F7C224E1F7C}"/>
          </ac:spMkLst>
        </pc:spChg>
        <pc:spChg chg="add del">
          <ac:chgData name="Serenella Puliga" userId="5c450354-7ca5-4e58-a918-8965f1ae55ab" providerId="ADAL" clId="{B8927648-23D6-457C-ADEB-91F5C5943A1D}" dt="2023-05-19T11:13:52.649" v="1389" actId="26606"/>
          <ac:spMkLst>
            <pc:docMk/>
            <pc:sldMk cId="3834881592" sldId="354"/>
            <ac:spMk id="50" creationId="{1A03258A-52C6-4288-AA56-C3262A0D2584}"/>
          </ac:spMkLst>
        </pc:spChg>
        <pc:spChg chg="add del">
          <ac:chgData name="Serenella Puliga" userId="5c450354-7ca5-4e58-a918-8965f1ae55ab" providerId="ADAL" clId="{B8927648-23D6-457C-ADEB-91F5C5943A1D}" dt="2023-05-19T11:13:52.649" v="1389" actId="26606"/>
          <ac:spMkLst>
            <pc:docMk/>
            <pc:sldMk cId="3834881592" sldId="354"/>
            <ac:spMk id="52" creationId="{873ECEC8-0F24-45B8-950F-35FC94BCEAC8}"/>
          </ac:spMkLst>
        </pc:spChg>
        <pc:spChg chg="add del">
          <ac:chgData name="Serenella Puliga" userId="5c450354-7ca5-4e58-a918-8965f1ae55ab" providerId="ADAL" clId="{B8927648-23D6-457C-ADEB-91F5C5943A1D}" dt="2023-05-19T11:13:52.649" v="1389" actId="26606"/>
          <ac:spMkLst>
            <pc:docMk/>
            <pc:sldMk cId="3834881592" sldId="354"/>
            <ac:spMk id="54" creationId="{7D417315-0A35-4882-ABD2-ABE3C89E5DCF}"/>
          </ac:spMkLst>
        </pc:spChg>
        <pc:spChg chg="add del">
          <ac:chgData name="Serenella Puliga" userId="5c450354-7ca5-4e58-a918-8965f1ae55ab" providerId="ADAL" clId="{B8927648-23D6-457C-ADEB-91F5C5943A1D}" dt="2023-05-19T11:13:52.649" v="1389" actId="26606"/>
          <ac:spMkLst>
            <pc:docMk/>
            <pc:sldMk cId="3834881592" sldId="354"/>
            <ac:spMk id="55" creationId="{8B53612E-ADB2-4457-9688-89506397AF28}"/>
          </ac:spMkLst>
        </pc:spChg>
        <pc:spChg chg="add">
          <ac:chgData name="Serenella Puliga" userId="5c450354-7ca5-4e58-a918-8965f1ae55ab" providerId="ADAL" clId="{B8927648-23D6-457C-ADEB-91F5C5943A1D}" dt="2023-05-19T11:13:52.656" v="1390" actId="26606"/>
          <ac:spMkLst>
            <pc:docMk/>
            <pc:sldMk cId="3834881592" sldId="354"/>
            <ac:spMk id="57" creationId="{7DE3B1B8-DC38-48E8-8C31-EF790659B582}"/>
          </ac:spMkLst>
        </pc:spChg>
        <pc:spChg chg="add">
          <ac:chgData name="Serenella Puliga" userId="5c450354-7ca5-4e58-a918-8965f1ae55ab" providerId="ADAL" clId="{B8927648-23D6-457C-ADEB-91F5C5943A1D}" dt="2023-05-19T11:13:52.656" v="1390" actId="26606"/>
          <ac:spMkLst>
            <pc:docMk/>
            <pc:sldMk cId="3834881592" sldId="354"/>
            <ac:spMk id="58" creationId="{9E63FFFE-1DB2-4A0F-B495-35782F162299}"/>
          </ac:spMkLst>
        </pc:spChg>
        <pc:spChg chg="add">
          <ac:chgData name="Serenella Puliga" userId="5c450354-7ca5-4e58-a918-8965f1ae55ab" providerId="ADAL" clId="{B8927648-23D6-457C-ADEB-91F5C5943A1D}" dt="2023-05-19T11:13:52.656" v="1390" actId="26606"/>
          <ac:spMkLst>
            <pc:docMk/>
            <pc:sldMk cId="3834881592" sldId="354"/>
            <ac:spMk id="60" creationId="{F64BBAA4-C62B-4146-B49F-FE4CC4655EE0}"/>
          </ac:spMkLst>
        </pc:spChg>
        <pc:spChg chg="add">
          <ac:chgData name="Serenella Puliga" userId="5c450354-7ca5-4e58-a918-8965f1ae55ab" providerId="ADAL" clId="{B8927648-23D6-457C-ADEB-91F5C5943A1D}" dt="2023-05-19T11:13:52.656" v="1390" actId="26606"/>
          <ac:spMkLst>
            <pc:docMk/>
            <pc:sldMk cId="3834881592" sldId="354"/>
            <ac:spMk id="61" creationId="{77C34054-98F8-4229-885E-04C525969C5E}"/>
          </ac:spMkLst>
        </pc:spChg>
        <pc:spChg chg="add">
          <ac:chgData name="Serenella Puliga" userId="5c450354-7ca5-4e58-a918-8965f1ae55ab" providerId="ADAL" clId="{B8927648-23D6-457C-ADEB-91F5C5943A1D}" dt="2023-05-19T11:13:52.656" v="1390" actId="26606"/>
          <ac:spMkLst>
            <pc:docMk/>
            <pc:sldMk cId="3834881592" sldId="354"/>
            <ac:spMk id="62" creationId="{22AAB964-B835-4B93-A1F3-4A30D1F38589}"/>
          </ac:spMkLst>
        </pc:spChg>
        <pc:picChg chg="add del mod ord">
          <ac:chgData name="Serenella Puliga" userId="5c450354-7ca5-4e58-a918-8965f1ae55ab" providerId="ADAL" clId="{B8927648-23D6-457C-ADEB-91F5C5943A1D}" dt="2023-05-19T11:15:35.514" v="1403" actId="21"/>
          <ac:picMkLst>
            <pc:docMk/>
            <pc:sldMk cId="3834881592" sldId="354"/>
            <ac:picMk id="5" creationId="{1FDEF2DD-6BDC-0FD8-B01F-7189E37132C1}"/>
          </ac:picMkLst>
        </pc:picChg>
        <pc:cxnChg chg="add del">
          <ac:chgData name="Serenella Puliga" userId="5c450354-7ca5-4e58-a918-8965f1ae55ab" providerId="ADAL" clId="{B8927648-23D6-457C-ADEB-91F5C5943A1D}" dt="2023-05-19T11:13:52.656" v="1390" actId="26606"/>
          <ac:cxnSpMkLst>
            <pc:docMk/>
            <pc:sldMk cId="3834881592" sldId="354"/>
            <ac:cxnSpMk id="14" creationId="{32BB9A07-8AB8-4D82-B3BC-B500DDEC79A1}"/>
          </ac:cxnSpMkLst>
        </pc:cxnChg>
        <pc:cxnChg chg="add del">
          <ac:chgData name="Serenella Puliga" userId="5c450354-7ca5-4e58-a918-8965f1ae55ab" providerId="ADAL" clId="{B8927648-23D6-457C-ADEB-91F5C5943A1D}" dt="2023-05-19T11:13:52.656" v="1390" actId="26606"/>
          <ac:cxnSpMkLst>
            <pc:docMk/>
            <pc:sldMk cId="3834881592" sldId="354"/>
            <ac:cxnSpMk id="18" creationId="{754A678E-8F30-4E92-A5BF-F5D03D011394}"/>
          </ac:cxnSpMkLst>
        </pc:cxnChg>
        <pc:cxnChg chg="add del">
          <ac:chgData name="Serenella Puliga" userId="5c450354-7ca5-4e58-a918-8965f1ae55ab" providerId="ADAL" clId="{B8927648-23D6-457C-ADEB-91F5C5943A1D}" dt="2023-05-19T11:13:49.448" v="1385" actId="26606"/>
          <ac:cxnSpMkLst>
            <pc:docMk/>
            <pc:sldMk cId="3834881592" sldId="354"/>
            <ac:cxnSpMk id="31" creationId="{32BB9A07-8AB8-4D82-B3BC-B500DDEC79A1}"/>
          </ac:cxnSpMkLst>
        </pc:cxnChg>
        <pc:cxnChg chg="add del">
          <ac:chgData name="Serenella Puliga" userId="5c450354-7ca5-4e58-a918-8965f1ae55ab" providerId="ADAL" clId="{B8927648-23D6-457C-ADEB-91F5C5943A1D}" dt="2023-05-19T11:13:49.448" v="1385" actId="26606"/>
          <ac:cxnSpMkLst>
            <pc:docMk/>
            <pc:sldMk cId="3834881592" sldId="354"/>
            <ac:cxnSpMk id="35" creationId="{7855A9B5-1710-4B19-B0F1-CDFDD4ED5B7E}"/>
          </ac:cxnSpMkLst>
        </pc:cxnChg>
        <pc:cxnChg chg="add del">
          <ac:chgData name="Serenella Puliga" userId="5c450354-7ca5-4e58-a918-8965f1ae55ab" providerId="ADAL" clId="{B8927648-23D6-457C-ADEB-91F5C5943A1D}" dt="2023-05-19T11:13:51.014" v="1387" actId="26606"/>
          <ac:cxnSpMkLst>
            <pc:docMk/>
            <pc:sldMk cId="3834881592" sldId="354"/>
            <ac:cxnSpMk id="43" creationId="{32BB9A07-8AB8-4D82-B3BC-B500DDEC79A1}"/>
          </ac:cxnSpMkLst>
        </pc:cxnChg>
        <pc:cxnChg chg="add del">
          <ac:chgData name="Serenella Puliga" userId="5c450354-7ca5-4e58-a918-8965f1ae55ab" providerId="ADAL" clId="{B8927648-23D6-457C-ADEB-91F5C5943A1D}" dt="2023-05-19T11:13:51.014" v="1387" actId="26606"/>
          <ac:cxnSpMkLst>
            <pc:docMk/>
            <pc:sldMk cId="3834881592" sldId="354"/>
            <ac:cxnSpMk id="45" creationId="{D7143990-FA50-4B23-AE6D-E17D22F52676}"/>
          </ac:cxnSpMkLst>
        </pc:cxnChg>
        <pc:cxnChg chg="add del">
          <ac:chgData name="Serenella Puliga" userId="5c450354-7ca5-4e58-a918-8965f1ae55ab" providerId="ADAL" clId="{B8927648-23D6-457C-ADEB-91F5C5943A1D}" dt="2023-05-19T11:13:52.649" v="1389" actId="26606"/>
          <ac:cxnSpMkLst>
            <pc:docMk/>
            <pc:sldMk cId="3834881592" sldId="354"/>
            <ac:cxnSpMk id="51" creationId="{C5025DAC-8B93-4160-B017-3A274A5828C0}"/>
          </ac:cxnSpMkLst>
        </pc:cxnChg>
        <pc:cxnChg chg="add del">
          <ac:chgData name="Serenella Puliga" userId="5c450354-7ca5-4e58-a918-8965f1ae55ab" providerId="ADAL" clId="{B8927648-23D6-457C-ADEB-91F5C5943A1D}" dt="2023-05-19T11:13:52.649" v="1389" actId="26606"/>
          <ac:cxnSpMkLst>
            <pc:docMk/>
            <pc:sldMk cId="3834881592" sldId="354"/>
            <ac:cxnSpMk id="53" creationId="{89EB8C68-FF1B-4849-867B-32D29B19F102}"/>
          </ac:cxnSpMkLst>
        </pc:cxnChg>
        <pc:cxnChg chg="add">
          <ac:chgData name="Serenella Puliga" userId="5c450354-7ca5-4e58-a918-8965f1ae55ab" providerId="ADAL" clId="{B8927648-23D6-457C-ADEB-91F5C5943A1D}" dt="2023-05-19T11:13:52.656" v="1390" actId="26606"/>
          <ac:cxnSpMkLst>
            <pc:docMk/>
            <pc:sldMk cId="3834881592" sldId="354"/>
            <ac:cxnSpMk id="59" creationId="{32BB9A07-8AB8-4D82-B3BC-B500DDEC79A1}"/>
          </ac:cxnSpMkLst>
        </pc:cxnChg>
      </pc:sldChg>
      <pc:sldChg chg="addSp modSp new mod">
        <pc:chgData name="Serenella Puliga" userId="5c450354-7ca5-4e58-a918-8965f1ae55ab" providerId="ADAL" clId="{B8927648-23D6-457C-ADEB-91F5C5943A1D}" dt="2023-05-19T11:38:03.726" v="1535" actId="14100"/>
        <pc:sldMkLst>
          <pc:docMk/>
          <pc:sldMk cId="1723002264" sldId="355"/>
        </pc:sldMkLst>
        <pc:spChg chg="add mod">
          <ac:chgData name="Serenella Puliga" userId="5c450354-7ca5-4e58-a918-8965f1ae55ab" providerId="ADAL" clId="{B8927648-23D6-457C-ADEB-91F5C5943A1D}" dt="2023-05-19T11:34:37.651" v="1507" actId="1076"/>
          <ac:spMkLst>
            <pc:docMk/>
            <pc:sldMk cId="1723002264" sldId="355"/>
            <ac:spMk id="4" creationId="{793FDAE8-62F6-4E96-6C38-25A89A5FDAED}"/>
          </ac:spMkLst>
        </pc:spChg>
        <pc:spChg chg="add mod">
          <ac:chgData name="Serenella Puliga" userId="5c450354-7ca5-4e58-a918-8965f1ae55ab" providerId="ADAL" clId="{B8927648-23D6-457C-ADEB-91F5C5943A1D}" dt="2023-05-19T11:37:26.620" v="1529" actId="1076"/>
          <ac:spMkLst>
            <pc:docMk/>
            <pc:sldMk cId="1723002264" sldId="355"/>
            <ac:spMk id="6" creationId="{E8C77E73-D739-175E-F26A-AC5933A1AD4C}"/>
          </ac:spMkLst>
        </pc:spChg>
        <pc:picChg chg="add mod">
          <ac:chgData name="Serenella Puliga" userId="5c450354-7ca5-4e58-a918-8965f1ae55ab" providerId="ADAL" clId="{B8927648-23D6-457C-ADEB-91F5C5943A1D}" dt="2023-05-19T11:37:03.342" v="1526" actId="1076"/>
          <ac:picMkLst>
            <pc:docMk/>
            <pc:sldMk cId="1723002264" sldId="355"/>
            <ac:picMk id="3" creationId="{573B0BC0-8C83-6666-AA5E-4B3F714FF5CD}"/>
          </ac:picMkLst>
        </pc:picChg>
        <pc:picChg chg="add mod">
          <ac:chgData name="Serenella Puliga" userId="5c450354-7ca5-4e58-a918-8965f1ae55ab" providerId="ADAL" clId="{B8927648-23D6-457C-ADEB-91F5C5943A1D}" dt="2023-05-19T11:35:06.757" v="1514" actId="1076"/>
          <ac:picMkLst>
            <pc:docMk/>
            <pc:sldMk cId="1723002264" sldId="355"/>
            <ac:picMk id="7" creationId="{52132E01-C32E-B362-FED6-D4DBAB833CDD}"/>
          </ac:picMkLst>
        </pc:picChg>
        <pc:picChg chg="add mod modCrop">
          <ac:chgData name="Serenella Puliga" userId="5c450354-7ca5-4e58-a918-8965f1ae55ab" providerId="ADAL" clId="{B8927648-23D6-457C-ADEB-91F5C5943A1D}" dt="2023-05-19T11:37:56.416" v="1533" actId="1076"/>
          <ac:picMkLst>
            <pc:docMk/>
            <pc:sldMk cId="1723002264" sldId="355"/>
            <ac:picMk id="9" creationId="{29EE7CD9-BE83-EEA9-EF39-93051BD62B43}"/>
          </ac:picMkLst>
        </pc:picChg>
        <pc:picChg chg="add mod">
          <ac:chgData name="Serenella Puliga" userId="5c450354-7ca5-4e58-a918-8965f1ae55ab" providerId="ADAL" clId="{B8927648-23D6-457C-ADEB-91F5C5943A1D}" dt="2023-05-19T11:38:03.726" v="1535" actId="14100"/>
          <ac:picMkLst>
            <pc:docMk/>
            <pc:sldMk cId="1723002264" sldId="355"/>
            <ac:picMk id="3074" creationId="{82BD6A9F-02C8-DBE6-77E9-B221CA81F9BE}"/>
          </ac:picMkLst>
        </pc:picChg>
      </pc:sldChg>
      <pc:sldChg chg="addSp delSp modSp new del mod">
        <pc:chgData name="Serenella Puliga" userId="5c450354-7ca5-4e58-a918-8965f1ae55ab" providerId="ADAL" clId="{B8927648-23D6-457C-ADEB-91F5C5943A1D}" dt="2023-05-19T15:02:20.109" v="2196" actId="47"/>
        <pc:sldMkLst>
          <pc:docMk/>
          <pc:sldMk cId="993704733" sldId="356"/>
        </pc:sldMkLst>
        <pc:picChg chg="add del mod modCrop">
          <ac:chgData name="Serenella Puliga" userId="5c450354-7ca5-4e58-a918-8965f1ae55ab" providerId="ADAL" clId="{B8927648-23D6-457C-ADEB-91F5C5943A1D}" dt="2023-05-19T14:46:02.515" v="2134" actId="478"/>
          <ac:picMkLst>
            <pc:docMk/>
            <pc:sldMk cId="993704733" sldId="356"/>
            <ac:picMk id="4" creationId="{D0628C18-4F08-5FD2-8347-E65244433644}"/>
          </ac:picMkLst>
        </pc:picChg>
      </pc:sldChg>
      <pc:sldChg chg="addSp modSp new mod">
        <pc:chgData name="Serenella Puliga" userId="5c450354-7ca5-4e58-a918-8965f1ae55ab" providerId="ADAL" clId="{B8927648-23D6-457C-ADEB-91F5C5943A1D}" dt="2023-05-19T15:04:24.312" v="2269" actId="20577"/>
        <pc:sldMkLst>
          <pc:docMk/>
          <pc:sldMk cId="872894076" sldId="357"/>
        </pc:sldMkLst>
        <pc:spChg chg="add mod">
          <ac:chgData name="Serenella Puliga" userId="5c450354-7ca5-4e58-a918-8965f1ae55ab" providerId="ADAL" clId="{B8927648-23D6-457C-ADEB-91F5C5943A1D}" dt="2023-05-19T15:04:24.312" v="2269" actId="20577"/>
          <ac:spMkLst>
            <pc:docMk/>
            <pc:sldMk cId="872894076" sldId="357"/>
            <ac:spMk id="4" creationId="{DC02D640-C65B-4919-279A-58E79FD6A58E}"/>
          </ac:spMkLst>
        </pc:spChg>
        <pc:picChg chg="add mod">
          <ac:chgData name="Serenella Puliga" userId="5c450354-7ca5-4e58-a918-8965f1ae55ab" providerId="ADAL" clId="{B8927648-23D6-457C-ADEB-91F5C5943A1D}" dt="2023-05-19T15:03:47.007" v="2224" actId="1076"/>
          <ac:picMkLst>
            <pc:docMk/>
            <pc:sldMk cId="872894076" sldId="357"/>
            <ac:picMk id="3" creationId="{1776D235-1FE8-A18D-841A-606115FAB286}"/>
          </ac:picMkLst>
        </pc:picChg>
      </pc:sldChg>
      <pc:sldChg chg="addSp modSp new del mod">
        <pc:chgData name="Serenella Puliga" userId="5c450354-7ca5-4e58-a918-8965f1ae55ab" providerId="ADAL" clId="{B8927648-23D6-457C-ADEB-91F5C5943A1D}" dt="2023-05-19T14:25:19.896" v="1927" actId="47"/>
        <pc:sldMkLst>
          <pc:docMk/>
          <pc:sldMk cId="3375523902" sldId="357"/>
        </pc:sldMkLst>
        <pc:spChg chg="add mod">
          <ac:chgData name="Serenella Puliga" userId="5c450354-7ca5-4e58-a918-8965f1ae55ab" providerId="ADAL" clId="{B8927648-23D6-457C-ADEB-91F5C5943A1D}" dt="2023-05-19T14:13:03.992" v="1689" actId="21"/>
          <ac:spMkLst>
            <pc:docMk/>
            <pc:sldMk cId="3375523902" sldId="357"/>
            <ac:spMk id="4" creationId="{066A891C-21DE-6574-5EC8-54607FE49A3C}"/>
          </ac:spMkLst>
        </pc:spChg>
      </pc:sldChg>
      <pc:sldChg chg="addSp delSp modSp mod setBg">
        <pc:chgData name="Serenella Puliga" userId="5c450354-7ca5-4e58-a918-8965f1ae55ab" providerId="ADAL" clId="{B8927648-23D6-457C-ADEB-91F5C5943A1D}" dt="2023-05-19T14:59:30.872" v="2188" actId="1076"/>
        <pc:sldMkLst>
          <pc:docMk/>
          <pc:sldMk cId="3213338771" sldId="358"/>
        </pc:sldMkLst>
        <pc:spChg chg="mod ord">
          <ac:chgData name="Serenella Puliga" userId="5c450354-7ca5-4e58-a918-8965f1ae55ab" providerId="ADAL" clId="{B8927648-23D6-457C-ADEB-91F5C5943A1D}" dt="2023-05-19T14:57:22.343" v="2172" actId="26606"/>
          <ac:spMkLst>
            <pc:docMk/>
            <pc:sldMk cId="3213338771" sldId="358"/>
            <ac:spMk id="2" creationId="{3245BADB-6282-1E3D-34EE-6DF17196867C}"/>
          </ac:spMkLst>
        </pc:spChg>
        <pc:spChg chg="mod topLvl">
          <ac:chgData name="Serenella Puliga" userId="5c450354-7ca5-4e58-a918-8965f1ae55ab" providerId="ADAL" clId="{B8927648-23D6-457C-ADEB-91F5C5943A1D}" dt="2023-05-19T14:57:22.343" v="2172" actId="26606"/>
          <ac:spMkLst>
            <pc:docMk/>
            <pc:sldMk cId="3213338771" sldId="358"/>
            <ac:spMk id="4" creationId="{58C11E68-6383-9F8F-107F-2AB41BB6A17C}"/>
          </ac:spMkLst>
        </pc:spChg>
        <pc:spChg chg="del topLvl">
          <ac:chgData name="Serenella Puliga" userId="5c450354-7ca5-4e58-a918-8965f1ae55ab" providerId="ADAL" clId="{B8927648-23D6-457C-ADEB-91F5C5943A1D}" dt="2023-05-19T14:52:06.861" v="2144" actId="478"/>
          <ac:spMkLst>
            <pc:docMk/>
            <pc:sldMk cId="3213338771" sldId="358"/>
            <ac:spMk id="5" creationId="{680DF912-8C65-7F45-6CC0-23670196BB96}"/>
          </ac:spMkLst>
        </pc:spChg>
        <pc:spChg chg="del">
          <ac:chgData name="Serenella Puliga" userId="5c450354-7ca5-4e58-a918-8965f1ae55ab" providerId="ADAL" clId="{B8927648-23D6-457C-ADEB-91F5C5943A1D}" dt="2023-05-19T14:51:34.168" v="2135" actId="478"/>
          <ac:spMkLst>
            <pc:docMk/>
            <pc:sldMk cId="3213338771" sldId="358"/>
            <ac:spMk id="7" creationId="{6CD07B85-947E-6C0F-D31C-724B22B7C842}"/>
          </ac:spMkLst>
        </pc:spChg>
        <pc:spChg chg="del mod">
          <ac:chgData name="Serenella Puliga" userId="5c450354-7ca5-4e58-a918-8965f1ae55ab" providerId="ADAL" clId="{B8927648-23D6-457C-ADEB-91F5C5943A1D}" dt="2023-05-19T14:51:37.994" v="2137" actId="478"/>
          <ac:spMkLst>
            <pc:docMk/>
            <pc:sldMk cId="3213338771" sldId="358"/>
            <ac:spMk id="11" creationId="{7E5FD69C-6FB8-F303-911F-0E2A4411094A}"/>
          </ac:spMkLst>
        </pc:spChg>
        <pc:spChg chg="mod ord">
          <ac:chgData name="Serenella Puliga" userId="5c450354-7ca5-4e58-a918-8965f1ae55ab" providerId="ADAL" clId="{B8927648-23D6-457C-ADEB-91F5C5943A1D}" dt="2023-05-19T14:59:30.872" v="2188" actId="1076"/>
          <ac:spMkLst>
            <pc:docMk/>
            <pc:sldMk cId="3213338771" sldId="358"/>
            <ac:spMk id="14" creationId="{056E7DB6-7508-63D3-240E-D1ADFE328CFE}"/>
          </ac:spMkLst>
        </pc:spChg>
        <pc:spChg chg="add del">
          <ac:chgData name="Serenella Puliga" userId="5c450354-7ca5-4e58-a918-8965f1ae55ab" providerId="ADAL" clId="{B8927648-23D6-457C-ADEB-91F5C5943A1D}" dt="2023-05-19T14:57:22.343" v="2172" actId="26606"/>
          <ac:spMkLst>
            <pc:docMk/>
            <pc:sldMk cId="3213338771" sldId="358"/>
            <ac:spMk id="19" creationId="{6287B354-ECDF-4F68-9404-9E6AF55AFB69}"/>
          </ac:spMkLst>
        </pc:spChg>
        <pc:spChg chg="add del">
          <ac:chgData name="Serenella Puliga" userId="5c450354-7ca5-4e58-a918-8965f1ae55ab" providerId="ADAL" clId="{B8927648-23D6-457C-ADEB-91F5C5943A1D}" dt="2023-05-19T14:57:22.343" v="2172" actId="26606"/>
          <ac:spMkLst>
            <pc:docMk/>
            <pc:sldMk cId="3213338771" sldId="358"/>
            <ac:spMk id="21" creationId="{04EEE3C1-EA95-4247-AB6B-608C83796ECD}"/>
          </ac:spMkLst>
        </pc:spChg>
        <pc:spChg chg="add del">
          <ac:chgData name="Serenella Puliga" userId="5c450354-7ca5-4e58-a918-8965f1ae55ab" providerId="ADAL" clId="{B8927648-23D6-457C-ADEB-91F5C5943A1D}" dt="2023-05-19T14:57:22.343" v="2172" actId="26606"/>
          <ac:spMkLst>
            <pc:docMk/>
            <pc:sldMk cId="3213338771" sldId="358"/>
            <ac:spMk id="25" creationId="{EE6D0A0E-AC19-415C-B3AE-96786F30101F}"/>
          </ac:spMkLst>
        </pc:spChg>
        <pc:spChg chg="add del">
          <ac:chgData name="Serenella Puliga" userId="5c450354-7ca5-4e58-a918-8965f1ae55ab" providerId="ADAL" clId="{B8927648-23D6-457C-ADEB-91F5C5943A1D}" dt="2023-05-19T14:57:22.343" v="2172" actId="26606"/>
          <ac:spMkLst>
            <pc:docMk/>
            <pc:sldMk cId="3213338771" sldId="358"/>
            <ac:spMk id="29" creationId="{59743FD2-096E-4E3C-B8A6-CC50548F477F}"/>
          </ac:spMkLst>
        </pc:spChg>
        <pc:spChg chg="add del">
          <ac:chgData name="Serenella Puliga" userId="5c450354-7ca5-4e58-a918-8965f1ae55ab" providerId="ADAL" clId="{B8927648-23D6-457C-ADEB-91F5C5943A1D}" dt="2023-05-19T14:57:22.343" v="2172" actId="26606"/>
          <ac:spMkLst>
            <pc:docMk/>
            <pc:sldMk cId="3213338771" sldId="358"/>
            <ac:spMk id="31" creationId="{10A17A06-682A-4722-93B3-03636927AA62}"/>
          </ac:spMkLst>
        </pc:spChg>
        <pc:grpChg chg="add del mod">
          <ac:chgData name="Serenella Puliga" userId="5c450354-7ca5-4e58-a918-8965f1ae55ab" providerId="ADAL" clId="{B8927648-23D6-457C-ADEB-91F5C5943A1D}" dt="2023-05-19T14:52:06.861" v="2144" actId="478"/>
          <ac:grpSpMkLst>
            <pc:docMk/>
            <pc:sldMk cId="3213338771" sldId="358"/>
            <ac:grpSpMk id="3" creationId="{EB4FE93E-FFC8-55CF-8518-51183DA74736}"/>
          </ac:grpSpMkLst>
        </pc:grpChg>
        <pc:picChg chg="add mod">
          <ac:chgData name="Serenella Puliga" userId="5c450354-7ca5-4e58-a918-8965f1ae55ab" providerId="ADAL" clId="{B8927648-23D6-457C-ADEB-91F5C5943A1D}" dt="2023-05-19T14:57:22.343" v="2172" actId="26606"/>
          <ac:picMkLst>
            <pc:docMk/>
            <pc:sldMk cId="3213338771" sldId="358"/>
            <ac:picMk id="6" creationId="{053A07BC-D126-89C1-12CF-3C8144CF9D7A}"/>
          </ac:picMkLst>
        </pc:picChg>
        <pc:picChg chg="add mod modCrop">
          <ac:chgData name="Serenella Puliga" userId="5c450354-7ca5-4e58-a918-8965f1ae55ab" providerId="ADAL" clId="{B8927648-23D6-457C-ADEB-91F5C5943A1D}" dt="2023-05-19T14:57:22.343" v="2172" actId="26606"/>
          <ac:picMkLst>
            <pc:docMk/>
            <pc:sldMk cId="3213338771" sldId="358"/>
            <ac:picMk id="9" creationId="{D2624659-5CA7-6AB8-8302-A63B9462C9DE}"/>
          </ac:picMkLst>
        </pc:picChg>
        <pc:picChg chg="add mod">
          <ac:chgData name="Serenella Puliga" userId="5c450354-7ca5-4e58-a918-8965f1ae55ab" providerId="ADAL" clId="{B8927648-23D6-457C-ADEB-91F5C5943A1D}" dt="2023-05-19T14:58:43.330" v="2183" actId="1076"/>
          <ac:picMkLst>
            <pc:docMk/>
            <pc:sldMk cId="3213338771" sldId="358"/>
            <ac:picMk id="10" creationId="{DF5EEB2C-D199-65E4-9D91-BA5566E4913C}"/>
          </ac:picMkLst>
        </pc:picChg>
        <pc:cxnChg chg="add del">
          <ac:chgData name="Serenella Puliga" userId="5c450354-7ca5-4e58-a918-8965f1ae55ab" providerId="ADAL" clId="{B8927648-23D6-457C-ADEB-91F5C5943A1D}" dt="2023-05-19T14:57:22.343" v="2172" actId="26606"/>
          <ac:cxnSpMkLst>
            <pc:docMk/>
            <pc:sldMk cId="3213338771" sldId="358"/>
            <ac:cxnSpMk id="23" creationId="{C562E3DC-C9BF-4F5F-9845-25FF80564B82}"/>
          </ac:cxnSpMkLst>
        </pc:cxnChg>
        <pc:cxnChg chg="add del">
          <ac:chgData name="Serenella Puliga" userId="5c450354-7ca5-4e58-a918-8965f1ae55ab" providerId="ADAL" clId="{B8927648-23D6-457C-ADEB-91F5C5943A1D}" dt="2023-05-19T14:57:22.343" v="2172" actId="26606"/>
          <ac:cxnSpMkLst>
            <pc:docMk/>
            <pc:sldMk cId="3213338771" sldId="358"/>
            <ac:cxnSpMk id="27" creationId="{D4B6B151-91C6-4075-8FB3-43E838C2A990}"/>
          </ac:cxnSpMkLst>
        </pc:cxnChg>
      </pc:sldChg>
      <pc:sldChg chg="delSp del mod">
        <pc:chgData name="Serenella Puliga" userId="5c450354-7ca5-4e58-a918-8965f1ae55ab" providerId="ADAL" clId="{B8927648-23D6-457C-ADEB-91F5C5943A1D}" dt="2023-05-19T14:59:37.004" v="2189" actId="47"/>
        <pc:sldMkLst>
          <pc:docMk/>
          <pc:sldMk cId="802347289" sldId="359"/>
        </pc:sldMkLst>
        <pc:picChg chg="del">
          <ac:chgData name="Serenella Puliga" userId="5c450354-7ca5-4e58-a918-8965f1ae55ab" providerId="ADAL" clId="{B8927648-23D6-457C-ADEB-91F5C5943A1D}" dt="2023-05-19T14:57:35.239" v="2174" actId="478"/>
          <ac:picMkLst>
            <pc:docMk/>
            <pc:sldMk cId="802347289" sldId="359"/>
            <ac:picMk id="4" creationId="{3ACC2C1C-97FA-E240-1CAA-4ED72611F024}"/>
          </ac:picMkLst>
        </pc:picChg>
      </pc:sldChg>
      <pc:sldChg chg="delSp modSp del mod">
        <pc:chgData name="Serenella Puliga" userId="5c450354-7ca5-4e58-a918-8965f1ae55ab" providerId="ADAL" clId="{B8927648-23D6-457C-ADEB-91F5C5943A1D}" dt="2023-05-19T14:59:38.964" v="2190" actId="47"/>
        <pc:sldMkLst>
          <pc:docMk/>
          <pc:sldMk cId="1109813554" sldId="360"/>
        </pc:sldMkLst>
        <pc:picChg chg="del mod">
          <ac:chgData name="Serenella Puliga" userId="5c450354-7ca5-4e58-a918-8965f1ae55ab" providerId="ADAL" clId="{B8927648-23D6-457C-ADEB-91F5C5943A1D}" dt="2023-05-19T14:57:56.153" v="2176" actId="21"/>
          <ac:picMkLst>
            <pc:docMk/>
            <pc:sldMk cId="1109813554" sldId="360"/>
            <ac:picMk id="4" creationId="{21225ACD-964A-663A-619F-F5815C4D6FD9}"/>
          </ac:picMkLst>
        </pc:picChg>
      </pc:sldChg>
      <pc:sldChg chg="del">
        <pc:chgData name="Serenella Puliga" userId="5c450354-7ca5-4e58-a918-8965f1ae55ab" providerId="ADAL" clId="{B8927648-23D6-457C-ADEB-91F5C5943A1D}" dt="2023-05-19T14:59:40.939" v="2191" actId="47"/>
        <pc:sldMkLst>
          <pc:docMk/>
          <pc:sldMk cId="1571912919" sldId="361"/>
        </pc:sldMkLst>
      </pc:sldChg>
      <pc:sldChg chg="del">
        <pc:chgData name="Serenella Puliga" userId="5c450354-7ca5-4e58-a918-8965f1ae55ab" providerId="ADAL" clId="{B8927648-23D6-457C-ADEB-91F5C5943A1D}" dt="2023-05-19T14:53:15.307" v="2148" actId="47"/>
        <pc:sldMkLst>
          <pc:docMk/>
          <pc:sldMk cId="3544549799" sldId="362"/>
        </pc:sldMkLst>
      </pc:sldChg>
      <pc:sldChg chg="del">
        <pc:chgData name="Serenella Puliga" userId="5c450354-7ca5-4e58-a918-8965f1ae55ab" providerId="ADAL" clId="{B8927648-23D6-457C-ADEB-91F5C5943A1D}" dt="2023-05-19T14:59:43.104" v="2192" actId="47"/>
        <pc:sldMkLst>
          <pc:docMk/>
          <pc:sldMk cId="2867311516" sldId="363"/>
        </pc:sldMkLst>
      </pc:sldChg>
    </pc:docChg>
  </pc:docChgLst>
  <pc:docChgLst>
    <pc:chgData name="Puliga Serenella" userId="5c450354-7ca5-4e58-a918-8965f1ae55ab" providerId="ADAL" clId="{B8927648-23D6-457C-ADEB-91F5C5943A1D}"/>
    <pc:docChg chg="undo redo custSel addSld delSld modSld sldOrd">
      <pc:chgData name="Puliga Serenella" userId="5c450354-7ca5-4e58-a918-8965f1ae55ab" providerId="ADAL" clId="{B8927648-23D6-457C-ADEB-91F5C5943A1D}" dt="2023-05-22T22:04:17.949" v="4529"/>
      <pc:docMkLst>
        <pc:docMk/>
      </pc:docMkLst>
      <pc:sldChg chg="addSp delSp modSp mod">
        <pc:chgData name="Puliga Serenella" userId="5c450354-7ca5-4e58-a918-8965f1ae55ab" providerId="ADAL" clId="{B8927648-23D6-457C-ADEB-91F5C5943A1D}" dt="2023-05-22T21:47:05.941" v="4447" actId="478"/>
        <pc:sldMkLst>
          <pc:docMk/>
          <pc:sldMk cId="2056100275" sldId="267"/>
        </pc:sldMkLst>
        <pc:spChg chg="add del mod">
          <ac:chgData name="Puliga Serenella" userId="5c450354-7ca5-4e58-a918-8965f1ae55ab" providerId="ADAL" clId="{B8927648-23D6-457C-ADEB-91F5C5943A1D}" dt="2023-05-22T21:47:05.941" v="4447" actId="478"/>
          <ac:spMkLst>
            <pc:docMk/>
            <pc:sldMk cId="2056100275" sldId="267"/>
            <ac:spMk id="2" creationId="{00000000-0000-0000-0000-000000000000}"/>
          </ac:spMkLst>
        </pc:spChg>
        <pc:spChg chg="mod">
          <ac:chgData name="Puliga Serenella" userId="5c450354-7ca5-4e58-a918-8965f1ae55ab" providerId="ADAL" clId="{B8927648-23D6-457C-ADEB-91F5C5943A1D}" dt="2023-05-22T08:16:03.937" v="4262" actId="207"/>
          <ac:spMkLst>
            <pc:docMk/>
            <pc:sldMk cId="2056100275" sldId="267"/>
            <ac:spMk id="4" creationId="{4801EA68-5BED-418B-9FBE-2E883459938D}"/>
          </ac:spMkLst>
        </pc:spChg>
        <pc:spChg chg="mod">
          <ac:chgData name="Puliga Serenella" userId="5c450354-7ca5-4e58-a918-8965f1ae55ab" providerId="ADAL" clId="{B8927648-23D6-457C-ADEB-91F5C5943A1D}" dt="2023-05-22T21:46:34.721" v="4412"/>
          <ac:spMkLst>
            <pc:docMk/>
            <pc:sldMk cId="2056100275" sldId="267"/>
            <ac:spMk id="6" creationId="{DBF84079-DBF2-1CA4-1915-595A3E2F5A97}"/>
          </ac:spMkLst>
        </pc:spChg>
        <pc:spChg chg="mod">
          <ac:chgData name="Puliga Serenella" userId="5c450354-7ca5-4e58-a918-8965f1ae55ab" providerId="ADAL" clId="{B8927648-23D6-457C-ADEB-91F5C5943A1D}" dt="2023-05-22T21:46:34.721" v="4412"/>
          <ac:spMkLst>
            <pc:docMk/>
            <pc:sldMk cId="2056100275" sldId="267"/>
            <ac:spMk id="7" creationId="{2A108537-4DA7-5360-1322-130CBF886DAF}"/>
          </ac:spMkLst>
        </pc:spChg>
        <pc:grpChg chg="add del mod">
          <ac:chgData name="Puliga Serenella" userId="5c450354-7ca5-4e58-a918-8965f1ae55ab" providerId="ADAL" clId="{B8927648-23D6-457C-ADEB-91F5C5943A1D}" dt="2023-05-22T21:46:38.887" v="4413" actId="478"/>
          <ac:grpSpMkLst>
            <pc:docMk/>
            <pc:sldMk cId="2056100275" sldId="267"/>
            <ac:grpSpMk id="5" creationId="{DEA3448A-C8E7-271A-D452-4939E17B7130}"/>
          </ac:grpSpMkLst>
        </pc:grpChg>
      </pc:sldChg>
      <pc:sldChg chg="addSp delSp modSp add mod modAnim">
        <pc:chgData name="Puliga Serenella" userId="5c450354-7ca5-4e58-a918-8965f1ae55ab" providerId="ADAL" clId="{B8927648-23D6-457C-ADEB-91F5C5943A1D}" dt="2023-05-22T21:45:21.592" v="4410"/>
        <pc:sldMkLst>
          <pc:docMk/>
          <pc:sldMk cId="4137057445" sldId="288"/>
        </pc:sldMkLst>
        <pc:spChg chg="del mod">
          <ac:chgData name="Puliga Serenella" userId="5c450354-7ca5-4e58-a918-8965f1ae55ab" providerId="ADAL" clId="{B8927648-23D6-457C-ADEB-91F5C5943A1D}" dt="2023-05-20T16:26:16.635" v="3626"/>
          <ac:spMkLst>
            <pc:docMk/>
            <pc:sldMk cId="4137057445" sldId="288"/>
            <ac:spMk id="2" creationId="{724E3392-CE77-4C27-B695-2E9BC69A22A2}"/>
          </ac:spMkLst>
        </pc:spChg>
        <pc:spChg chg="del">
          <ac:chgData name="Puliga Serenella" userId="5c450354-7ca5-4e58-a918-8965f1ae55ab" providerId="ADAL" clId="{B8927648-23D6-457C-ADEB-91F5C5943A1D}" dt="2023-05-20T16:11:35.485" v="3454" actId="478"/>
          <ac:spMkLst>
            <pc:docMk/>
            <pc:sldMk cId="4137057445" sldId="288"/>
            <ac:spMk id="3" creationId="{C50392BC-D414-40FE-8F3C-EFFE416CBF73}"/>
          </ac:spMkLst>
        </pc:spChg>
        <pc:spChg chg="del">
          <ac:chgData name="Puliga Serenella" userId="5c450354-7ca5-4e58-a918-8965f1ae55ab" providerId="ADAL" clId="{B8927648-23D6-457C-ADEB-91F5C5943A1D}" dt="2023-05-20T16:11:53.097" v="3456" actId="478"/>
          <ac:spMkLst>
            <pc:docMk/>
            <pc:sldMk cId="4137057445" sldId="288"/>
            <ac:spMk id="5" creationId="{80610CF3-F9A7-4AF0-ACA7-2C32F96F4815}"/>
          </ac:spMkLst>
        </pc:spChg>
        <pc:spChg chg="add mod topLvl">
          <ac:chgData name="Puliga Serenella" userId="5c450354-7ca5-4e58-a918-8965f1ae55ab" providerId="ADAL" clId="{B8927648-23D6-457C-ADEB-91F5C5943A1D}" dt="2023-05-22T21:44:14.309" v="4405" actId="165"/>
          <ac:spMkLst>
            <pc:docMk/>
            <pc:sldMk cId="4137057445" sldId="288"/>
            <ac:spMk id="7" creationId="{31B678C9-78A8-88C2-687E-A5355AB8CD25}"/>
          </ac:spMkLst>
        </pc:spChg>
        <pc:spChg chg="del">
          <ac:chgData name="Puliga Serenella" userId="5c450354-7ca5-4e58-a918-8965f1ae55ab" providerId="ADAL" clId="{B8927648-23D6-457C-ADEB-91F5C5943A1D}" dt="2023-05-20T16:11:38.298" v="3455" actId="478"/>
          <ac:spMkLst>
            <pc:docMk/>
            <pc:sldMk cId="4137057445" sldId="288"/>
            <ac:spMk id="8" creationId="{1851CAB9-3D85-45F9-A239-6E15931695D0}"/>
          </ac:spMkLst>
        </pc:spChg>
        <pc:spChg chg="add del">
          <ac:chgData name="Puliga Serenella" userId="5c450354-7ca5-4e58-a918-8965f1ae55ab" providerId="ADAL" clId="{B8927648-23D6-457C-ADEB-91F5C5943A1D}" dt="2023-05-20T16:14:42.609" v="3516"/>
          <ac:spMkLst>
            <pc:docMk/>
            <pc:sldMk cId="4137057445" sldId="288"/>
            <ac:spMk id="9" creationId="{D33F0D46-DB2B-A7FB-9635-9FF6F41432CB}"/>
          </ac:spMkLst>
        </pc:spChg>
        <pc:spChg chg="add mod topLvl">
          <ac:chgData name="Puliga Serenella" userId="5c450354-7ca5-4e58-a918-8965f1ae55ab" providerId="ADAL" clId="{B8927648-23D6-457C-ADEB-91F5C5943A1D}" dt="2023-05-22T21:44:14.309" v="4405" actId="165"/>
          <ac:spMkLst>
            <pc:docMk/>
            <pc:sldMk cId="4137057445" sldId="288"/>
            <ac:spMk id="19" creationId="{BD54AB12-65E9-068F-BBCA-792CC300E96F}"/>
          </ac:spMkLst>
        </pc:spChg>
        <pc:spChg chg="add mod">
          <ac:chgData name="Puliga Serenella" userId="5c450354-7ca5-4e58-a918-8965f1ae55ab" providerId="ADAL" clId="{B8927648-23D6-457C-ADEB-91F5C5943A1D}" dt="2023-05-20T16:42:43.520" v="3743" actId="1076"/>
          <ac:spMkLst>
            <pc:docMk/>
            <pc:sldMk cId="4137057445" sldId="288"/>
            <ac:spMk id="20" creationId="{B74A73EE-61E7-5AFB-0F37-83C6A6DA6A2E}"/>
          </ac:spMkLst>
        </pc:spChg>
        <pc:spChg chg="add mod">
          <ac:chgData name="Puliga Serenella" userId="5c450354-7ca5-4e58-a918-8965f1ae55ab" providerId="ADAL" clId="{B8927648-23D6-457C-ADEB-91F5C5943A1D}" dt="2023-05-20T16:42:47.690" v="3744" actId="1076"/>
          <ac:spMkLst>
            <pc:docMk/>
            <pc:sldMk cId="4137057445" sldId="288"/>
            <ac:spMk id="39" creationId="{4F390A35-8551-6588-0406-EA05B1E99EC1}"/>
          </ac:spMkLst>
        </pc:spChg>
        <pc:grpChg chg="add del mod ord">
          <ac:chgData name="Puliga Serenella" userId="5c450354-7ca5-4e58-a918-8965f1ae55ab" providerId="ADAL" clId="{B8927648-23D6-457C-ADEB-91F5C5943A1D}" dt="2023-05-20T16:31:48.106" v="3670" actId="165"/>
          <ac:grpSpMkLst>
            <pc:docMk/>
            <pc:sldMk cId="4137057445" sldId="288"/>
            <ac:grpSpMk id="13" creationId="{398D4CAC-2425-7C71-7D50-3AD861E722A5}"/>
          </ac:grpSpMkLst>
        </pc:grpChg>
        <pc:grpChg chg="add del mod topLvl">
          <ac:chgData name="Puliga Serenella" userId="5c450354-7ca5-4e58-a918-8965f1ae55ab" providerId="ADAL" clId="{B8927648-23D6-457C-ADEB-91F5C5943A1D}" dt="2023-05-20T16:31:28.023" v="3664" actId="478"/>
          <ac:grpSpMkLst>
            <pc:docMk/>
            <pc:sldMk cId="4137057445" sldId="288"/>
            <ac:grpSpMk id="21" creationId="{FA4B038F-0988-B256-225D-CA08F856648B}"/>
          </ac:grpSpMkLst>
        </pc:grpChg>
        <pc:grpChg chg="add del mod topLvl">
          <ac:chgData name="Puliga Serenella" userId="5c450354-7ca5-4e58-a918-8965f1ae55ab" providerId="ADAL" clId="{B8927648-23D6-457C-ADEB-91F5C5943A1D}" dt="2023-05-20T16:31:01.720" v="3658" actId="165"/>
          <ac:grpSpMkLst>
            <pc:docMk/>
            <pc:sldMk cId="4137057445" sldId="288"/>
            <ac:grpSpMk id="26" creationId="{409C0AB1-0144-70DE-C5D2-FE4579F0FE59}"/>
          </ac:grpSpMkLst>
        </pc:grpChg>
        <pc:grpChg chg="add del mod">
          <ac:chgData name="Puliga Serenella" userId="5c450354-7ca5-4e58-a918-8965f1ae55ab" providerId="ADAL" clId="{B8927648-23D6-457C-ADEB-91F5C5943A1D}" dt="2023-05-22T21:44:14.309" v="4405" actId="165"/>
          <ac:grpSpMkLst>
            <pc:docMk/>
            <pc:sldMk cId="4137057445" sldId="288"/>
            <ac:grpSpMk id="27" creationId="{C0006CEE-F202-470E-70D0-E453BE899B9B}"/>
          </ac:grpSpMkLst>
        </pc:grpChg>
        <pc:grpChg chg="add del mod">
          <ac:chgData name="Puliga Serenella" userId="5c450354-7ca5-4e58-a918-8965f1ae55ab" providerId="ADAL" clId="{B8927648-23D6-457C-ADEB-91F5C5943A1D}" dt="2023-05-20T16:30:53.892" v="3657" actId="165"/>
          <ac:grpSpMkLst>
            <pc:docMk/>
            <pc:sldMk cId="4137057445" sldId="288"/>
            <ac:grpSpMk id="28" creationId="{BDE58968-C4B3-D61A-44B2-4B186F675FF1}"/>
          </ac:grpSpMkLst>
        </pc:grpChg>
        <pc:grpChg chg="add del mod">
          <ac:chgData name="Puliga Serenella" userId="5c450354-7ca5-4e58-a918-8965f1ae55ab" providerId="ADAL" clId="{B8927648-23D6-457C-ADEB-91F5C5943A1D}" dt="2023-05-20T16:41:37.639" v="3731" actId="478"/>
          <ac:grpSpMkLst>
            <pc:docMk/>
            <pc:sldMk cId="4137057445" sldId="288"/>
            <ac:grpSpMk id="29" creationId="{716E54E0-B05F-428B-EE0C-E8477608BF51}"/>
          </ac:grpSpMkLst>
        </pc:grpChg>
        <pc:grpChg chg="add mod">
          <ac:chgData name="Puliga Serenella" userId="5c450354-7ca5-4e58-a918-8965f1ae55ab" providerId="ADAL" clId="{B8927648-23D6-457C-ADEB-91F5C5943A1D}" dt="2023-05-20T16:32:44.509" v="3679" actId="164"/>
          <ac:grpSpMkLst>
            <pc:docMk/>
            <pc:sldMk cId="4137057445" sldId="288"/>
            <ac:grpSpMk id="30" creationId="{1A29E3AC-3E97-A132-1170-3DA426B90DC7}"/>
          </ac:grpSpMkLst>
        </pc:grpChg>
        <pc:grpChg chg="add mod">
          <ac:chgData name="Puliga Serenella" userId="5c450354-7ca5-4e58-a918-8965f1ae55ab" providerId="ADAL" clId="{B8927648-23D6-457C-ADEB-91F5C5943A1D}" dt="2023-05-20T16:41:43.542" v="3732" actId="1076"/>
          <ac:grpSpMkLst>
            <pc:docMk/>
            <pc:sldMk cId="4137057445" sldId="288"/>
            <ac:grpSpMk id="35" creationId="{42AC962F-F361-47F7-8A80-A0B69F3A071E}"/>
          </ac:grpSpMkLst>
        </pc:grpChg>
        <pc:grpChg chg="add mod">
          <ac:chgData name="Puliga Serenella" userId="5c450354-7ca5-4e58-a918-8965f1ae55ab" providerId="ADAL" clId="{B8927648-23D6-457C-ADEB-91F5C5943A1D}" dt="2023-05-20T16:42:06.900" v="3735" actId="1076"/>
          <ac:grpSpMkLst>
            <pc:docMk/>
            <pc:sldMk cId="4137057445" sldId="288"/>
            <ac:grpSpMk id="36" creationId="{59E7A58D-7EB0-6A58-A5DD-E7346A9DC7FD}"/>
          </ac:grpSpMkLst>
        </pc:grpChg>
        <pc:picChg chg="mod ord topLvl">
          <ac:chgData name="Puliga Serenella" userId="5c450354-7ca5-4e58-a918-8965f1ae55ab" providerId="ADAL" clId="{B8927648-23D6-457C-ADEB-91F5C5943A1D}" dt="2023-05-22T21:44:14.309" v="4405" actId="165"/>
          <ac:picMkLst>
            <pc:docMk/>
            <pc:sldMk cId="4137057445" sldId="288"/>
            <ac:picMk id="6" creationId="{4B7EBC4E-140D-46FE-9920-0273D70D3710}"/>
          </ac:picMkLst>
        </pc:picChg>
        <pc:picChg chg="add mod topLvl modCrop">
          <ac:chgData name="Puliga Serenella" userId="5c450354-7ca5-4e58-a918-8965f1ae55ab" providerId="ADAL" clId="{B8927648-23D6-457C-ADEB-91F5C5943A1D}" dt="2023-05-20T16:32:01.438" v="3672" actId="338"/>
          <ac:picMkLst>
            <pc:docMk/>
            <pc:sldMk cId="4137057445" sldId="288"/>
            <ac:picMk id="11" creationId="{005D478F-6E7E-9FC5-CA56-11DFA5DB7630}"/>
          </ac:picMkLst>
        </pc:picChg>
        <pc:picChg chg="add mod topLvl modCrop">
          <ac:chgData name="Puliga Serenella" userId="5c450354-7ca5-4e58-a918-8965f1ae55ab" providerId="ADAL" clId="{B8927648-23D6-457C-ADEB-91F5C5943A1D}" dt="2023-05-20T16:32:01.438" v="3672" actId="338"/>
          <ac:picMkLst>
            <pc:docMk/>
            <pc:sldMk cId="4137057445" sldId="288"/>
            <ac:picMk id="12" creationId="{5ACF6081-BED0-462C-34F4-446AE7A2050E}"/>
          </ac:picMkLst>
        </pc:picChg>
        <pc:picChg chg="add del mod modCrop">
          <ac:chgData name="Puliga Serenella" userId="5c450354-7ca5-4e58-a918-8965f1ae55ab" providerId="ADAL" clId="{B8927648-23D6-457C-ADEB-91F5C5943A1D}" dt="2023-05-20T16:41:35.728" v="3730" actId="478"/>
          <ac:picMkLst>
            <pc:docMk/>
            <pc:sldMk cId="4137057445" sldId="288"/>
            <ac:picMk id="15" creationId="{28272377-3BF6-23F9-EB82-3B7058C6B6EF}"/>
          </ac:picMkLst>
        </pc:picChg>
        <pc:picChg chg="add del mod ord modCrop">
          <ac:chgData name="Puliga Serenella" userId="5c450354-7ca5-4e58-a918-8965f1ae55ab" providerId="ADAL" clId="{B8927648-23D6-457C-ADEB-91F5C5943A1D}" dt="2023-05-20T16:41:32.299" v="3729" actId="478"/>
          <ac:picMkLst>
            <pc:docMk/>
            <pc:sldMk cId="4137057445" sldId="288"/>
            <ac:picMk id="16" creationId="{905F4F48-39EF-43C3-3561-4F60250FD9E5}"/>
          </ac:picMkLst>
        </pc:picChg>
        <pc:picChg chg="add mod ord topLvl modCrop">
          <ac:chgData name="Puliga Serenella" userId="5c450354-7ca5-4e58-a918-8965f1ae55ab" providerId="ADAL" clId="{B8927648-23D6-457C-ADEB-91F5C5943A1D}" dt="2023-05-20T16:32:44.509" v="3679" actId="164"/>
          <ac:picMkLst>
            <pc:docMk/>
            <pc:sldMk cId="4137057445" sldId="288"/>
            <ac:picMk id="17" creationId="{D8AC2819-25C8-B3D3-04B4-3D612964C7C2}"/>
          </ac:picMkLst>
        </pc:picChg>
        <pc:picChg chg="mod">
          <ac:chgData name="Puliga Serenella" userId="5c450354-7ca5-4e58-a918-8965f1ae55ab" providerId="ADAL" clId="{B8927648-23D6-457C-ADEB-91F5C5943A1D}" dt="2023-05-20T16:31:01.720" v="3658" actId="165"/>
          <ac:picMkLst>
            <pc:docMk/>
            <pc:sldMk cId="4137057445" sldId="288"/>
            <ac:picMk id="22" creationId="{D99BE535-87DB-7DAE-1AA2-A6377197392C}"/>
          </ac:picMkLst>
        </pc:picChg>
        <pc:picChg chg="mod">
          <ac:chgData name="Puliga Serenella" userId="5c450354-7ca5-4e58-a918-8965f1ae55ab" providerId="ADAL" clId="{B8927648-23D6-457C-ADEB-91F5C5943A1D}" dt="2023-05-20T16:31:01.720" v="3658" actId="165"/>
          <ac:picMkLst>
            <pc:docMk/>
            <pc:sldMk cId="4137057445" sldId="288"/>
            <ac:picMk id="23" creationId="{008652BE-8472-ECC1-5D7F-BC7809A92F91}"/>
          </ac:picMkLst>
        </pc:picChg>
        <pc:picChg chg="add del mod topLvl">
          <ac:chgData name="Puliga Serenella" userId="5c450354-7ca5-4e58-a918-8965f1ae55ab" providerId="ADAL" clId="{B8927648-23D6-457C-ADEB-91F5C5943A1D}" dt="2023-05-20T16:31:29.791" v="3665" actId="478"/>
          <ac:picMkLst>
            <pc:docMk/>
            <pc:sldMk cId="4137057445" sldId="288"/>
            <ac:picMk id="24" creationId="{E1812EDD-DDC0-410F-E4CF-D4D3B90EDF75}"/>
          </ac:picMkLst>
        </pc:picChg>
        <pc:picChg chg="add del mod topLvl">
          <ac:chgData name="Puliga Serenella" userId="5c450354-7ca5-4e58-a918-8965f1ae55ab" providerId="ADAL" clId="{B8927648-23D6-457C-ADEB-91F5C5943A1D}" dt="2023-05-20T16:31:31.413" v="3666" actId="478"/>
          <ac:picMkLst>
            <pc:docMk/>
            <pc:sldMk cId="4137057445" sldId="288"/>
            <ac:picMk id="25" creationId="{D4BC66AC-93E4-D8F5-DDB0-24FDBCE43F66}"/>
          </ac:picMkLst>
        </pc:picChg>
        <pc:picChg chg="mod">
          <ac:chgData name="Puliga Serenella" userId="5c450354-7ca5-4e58-a918-8965f1ae55ab" providerId="ADAL" clId="{B8927648-23D6-457C-ADEB-91F5C5943A1D}" dt="2023-05-20T16:32:38.106" v="3678" actId="571"/>
          <ac:picMkLst>
            <pc:docMk/>
            <pc:sldMk cId="4137057445" sldId="288"/>
            <ac:picMk id="31" creationId="{4D2CA046-BBD5-195E-C652-EDA2C7F2857D}"/>
          </ac:picMkLst>
        </pc:picChg>
        <pc:picChg chg="mod">
          <ac:chgData name="Puliga Serenella" userId="5c450354-7ca5-4e58-a918-8965f1ae55ab" providerId="ADAL" clId="{B8927648-23D6-457C-ADEB-91F5C5943A1D}" dt="2023-05-20T16:32:38.106" v="3678" actId="571"/>
          <ac:picMkLst>
            <pc:docMk/>
            <pc:sldMk cId="4137057445" sldId="288"/>
            <ac:picMk id="32" creationId="{9B19723D-401F-7DDA-7F2C-26A2258A4CBE}"/>
          </ac:picMkLst>
        </pc:picChg>
        <pc:picChg chg="add mod">
          <ac:chgData name="Puliga Serenella" userId="5c450354-7ca5-4e58-a918-8965f1ae55ab" providerId="ADAL" clId="{B8927648-23D6-457C-ADEB-91F5C5943A1D}" dt="2023-05-20T16:32:44.509" v="3679" actId="164"/>
          <ac:picMkLst>
            <pc:docMk/>
            <pc:sldMk cId="4137057445" sldId="288"/>
            <ac:picMk id="33" creationId="{9CFD09A8-10B1-59D1-4BAC-DF690FD9C6E2}"/>
          </ac:picMkLst>
        </pc:picChg>
        <pc:picChg chg="add mod">
          <ac:chgData name="Puliga Serenella" userId="5c450354-7ca5-4e58-a918-8965f1ae55ab" providerId="ADAL" clId="{B8927648-23D6-457C-ADEB-91F5C5943A1D}" dt="2023-05-20T16:32:44.509" v="3679" actId="164"/>
          <ac:picMkLst>
            <pc:docMk/>
            <pc:sldMk cId="4137057445" sldId="288"/>
            <ac:picMk id="34" creationId="{8CFAA88D-ADC3-6EEA-3097-1BDD2C94D5E1}"/>
          </ac:picMkLst>
        </pc:picChg>
        <pc:picChg chg="mod">
          <ac:chgData name="Puliga Serenella" userId="5c450354-7ca5-4e58-a918-8965f1ae55ab" providerId="ADAL" clId="{B8927648-23D6-457C-ADEB-91F5C5943A1D}" dt="2023-05-20T16:41:19.334" v="3725"/>
          <ac:picMkLst>
            <pc:docMk/>
            <pc:sldMk cId="4137057445" sldId="288"/>
            <ac:picMk id="37" creationId="{A0D43930-41AD-D8B6-F18F-E70A123273C3}"/>
          </ac:picMkLst>
        </pc:picChg>
        <pc:picChg chg="mod">
          <ac:chgData name="Puliga Serenella" userId="5c450354-7ca5-4e58-a918-8965f1ae55ab" providerId="ADAL" clId="{B8927648-23D6-457C-ADEB-91F5C5943A1D}" dt="2023-05-20T16:41:19.334" v="3725"/>
          <ac:picMkLst>
            <pc:docMk/>
            <pc:sldMk cId="4137057445" sldId="288"/>
            <ac:picMk id="38" creationId="{23DFBD53-3F7C-4073-AB5F-21AF9E3CF11F}"/>
          </ac:picMkLst>
        </pc:picChg>
      </pc:sldChg>
      <pc:sldChg chg="addSp delSp modSp mod ord modAnim">
        <pc:chgData name="Puliga Serenella" userId="5c450354-7ca5-4e58-a918-8965f1ae55ab" providerId="ADAL" clId="{B8927648-23D6-457C-ADEB-91F5C5943A1D}" dt="2023-05-22T21:25:40.816" v="4311"/>
        <pc:sldMkLst>
          <pc:docMk/>
          <pc:sldMk cId="2038166378" sldId="299"/>
        </pc:sldMkLst>
        <pc:spChg chg="add mod">
          <ac:chgData name="Puliga Serenella" userId="5c450354-7ca5-4e58-a918-8965f1ae55ab" providerId="ADAL" clId="{B8927648-23D6-457C-ADEB-91F5C5943A1D}" dt="2023-05-18T12:44:26.102" v="123" actId="1076"/>
          <ac:spMkLst>
            <pc:docMk/>
            <pc:sldMk cId="2038166378" sldId="299"/>
            <ac:spMk id="2" creationId="{545BB1DA-7D55-7413-602F-E0AC272B67FC}"/>
          </ac:spMkLst>
        </pc:spChg>
        <pc:spChg chg="mod">
          <ac:chgData name="Puliga Serenella" userId="5c450354-7ca5-4e58-a918-8965f1ae55ab" providerId="ADAL" clId="{B8927648-23D6-457C-ADEB-91F5C5943A1D}" dt="2023-05-20T15:10:07.520" v="2990" actId="14100"/>
          <ac:spMkLst>
            <pc:docMk/>
            <pc:sldMk cId="2038166378" sldId="299"/>
            <ac:spMk id="3" creationId="{00000000-0000-0000-0000-000000000000}"/>
          </ac:spMkLst>
        </pc:spChg>
        <pc:spChg chg="mod topLvl">
          <ac:chgData name="Puliga Serenella" userId="5c450354-7ca5-4e58-a918-8965f1ae55ab" providerId="ADAL" clId="{B8927648-23D6-457C-ADEB-91F5C5943A1D}" dt="2023-05-18T12:40:23.465" v="89" actId="1076"/>
          <ac:spMkLst>
            <pc:docMk/>
            <pc:sldMk cId="2038166378" sldId="299"/>
            <ac:spMk id="4" creationId="{21B9A43C-245A-45D4-8B3B-CD54CE583F4A}"/>
          </ac:spMkLst>
        </pc:spChg>
        <pc:spChg chg="add mod">
          <ac:chgData name="Puliga Serenella" userId="5c450354-7ca5-4e58-a918-8965f1ae55ab" providerId="ADAL" clId="{B8927648-23D6-457C-ADEB-91F5C5943A1D}" dt="2023-05-20T15:17:52.247" v="3178" actId="207"/>
          <ac:spMkLst>
            <pc:docMk/>
            <pc:sldMk cId="2038166378" sldId="299"/>
            <ac:spMk id="5" creationId="{70CA2A9B-DA85-7811-08F7-F46534108ED6}"/>
          </ac:spMkLst>
        </pc:spChg>
        <pc:spChg chg="add mod">
          <ac:chgData name="Puliga Serenella" userId="5c450354-7ca5-4e58-a918-8965f1ae55ab" providerId="ADAL" clId="{B8927648-23D6-457C-ADEB-91F5C5943A1D}" dt="2023-05-20T15:17:01.139" v="3174" actId="207"/>
          <ac:spMkLst>
            <pc:docMk/>
            <pc:sldMk cId="2038166378" sldId="299"/>
            <ac:spMk id="6" creationId="{780C5345-44B3-244F-DF9C-946703C93739}"/>
          </ac:spMkLst>
        </pc:spChg>
        <pc:spChg chg="mod">
          <ac:chgData name="Puliga Serenella" userId="5c450354-7ca5-4e58-a918-8965f1ae55ab" providerId="ADAL" clId="{B8927648-23D6-457C-ADEB-91F5C5943A1D}" dt="2023-05-18T12:43:39.618" v="112" actId="1076"/>
          <ac:spMkLst>
            <pc:docMk/>
            <pc:sldMk cId="2038166378" sldId="299"/>
            <ac:spMk id="11" creationId="{00000000-0000-0000-0000-000000000000}"/>
          </ac:spMkLst>
        </pc:spChg>
        <pc:spChg chg="mod topLvl">
          <ac:chgData name="Puliga Serenella" userId="5c450354-7ca5-4e58-a918-8965f1ae55ab" providerId="ADAL" clId="{B8927648-23D6-457C-ADEB-91F5C5943A1D}" dt="2023-05-18T12:44:13.333" v="119" actId="1076"/>
          <ac:spMkLst>
            <pc:docMk/>
            <pc:sldMk cId="2038166378" sldId="299"/>
            <ac:spMk id="13" creationId="{205AA4A1-D9CF-491B-B900-E061F6A6163E}"/>
          </ac:spMkLst>
        </pc:spChg>
        <pc:spChg chg="mod topLvl">
          <ac:chgData name="Puliga Serenella" userId="5c450354-7ca5-4e58-a918-8965f1ae55ab" providerId="ADAL" clId="{B8927648-23D6-457C-ADEB-91F5C5943A1D}" dt="2023-05-20T15:11:41.997" v="2996" actId="108"/>
          <ac:spMkLst>
            <pc:docMk/>
            <pc:sldMk cId="2038166378" sldId="299"/>
            <ac:spMk id="15" creationId="{CAE4BA58-F6E4-4633-A006-04405D0D5F08}"/>
          </ac:spMkLst>
        </pc:spChg>
        <pc:spChg chg="add mod">
          <ac:chgData name="Puliga Serenella" userId="5c450354-7ca5-4e58-a918-8965f1ae55ab" providerId="ADAL" clId="{B8927648-23D6-457C-ADEB-91F5C5943A1D}" dt="2023-05-18T12:44:42.904" v="127" actId="14100"/>
          <ac:spMkLst>
            <pc:docMk/>
            <pc:sldMk cId="2038166378" sldId="299"/>
            <ac:spMk id="16" creationId="{E909445B-EC20-BC00-5BD0-DA8A27F0D652}"/>
          </ac:spMkLst>
        </pc:spChg>
        <pc:spChg chg="add mod">
          <ac:chgData name="Puliga Serenella" userId="5c450354-7ca5-4e58-a918-8965f1ae55ab" providerId="ADAL" clId="{B8927648-23D6-457C-ADEB-91F5C5943A1D}" dt="2023-05-20T15:16:26.186" v="3172" actId="207"/>
          <ac:spMkLst>
            <pc:docMk/>
            <pc:sldMk cId="2038166378" sldId="299"/>
            <ac:spMk id="17" creationId="{1AC6C45E-48D8-763C-3DC4-5AFF757B7ABF}"/>
          </ac:spMkLst>
        </pc:spChg>
        <pc:spChg chg="add mod">
          <ac:chgData name="Puliga Serenella" userId="5c450354-7ca5-4e58-a918-8965f1ae55ab" providerId="ADAL" clId="{B8927648-23D6-457C-ADEB-91F5C5943A1D}" dt="2023-05-18T12:44:34.870" v="125" actId="1076"/>
          <ac:spMkLst>
            <pc:docMk/>
            <pc:sldMk cId="2038166378" sldId="299"/>
            <ac:spMk id="18" creationId="{77C0B544-EEB9-B54E-6E56-B1B9E37DC3FB}"/>
          </ac:spMkLst>
        </pc:spChg>
        <pc:spChg chg="add mod">
          <ac:chgData name="Puliga Serenella" userId="5c450354-7ca5-4e58-a918-8965f1ae55ab" providerId="ADAL" clId="{B8927648-23D6-457C-ADEB-91F5C5943A1D}" dt="2023-05-20T15:14:34.898" v="3015" actId="1076"/>
          <ac:spMkLst>
            <pc:docMk/>
            <pc:sldMk cId="2038166378" sldId="299"/>
            <ac:spMk id="19" creationId="{9BBB254D-CAF0-130C-EDA9-623FA09AF73F}"/>
          </ac:spMkLst>
        </pc:spChg>
        <pc:spChg chg="add del mod">
          <ac:chgData name="Puliga Serenella" userId="5c450354-7ca5-4e58-a918-8965f1ae55ab" providerId="ADAL" clId="{B8927648-23D6-457C-ADEB-91F5C5943A1D}" dt="2023-05-20T15:17:03.704" v="3175" actId="478"/>
          <ac:spMkLst>
            <pc:docMk/>
            <pc:sldMk cId="2038166378" sldId="299"/>
            <ac:spMk id="20" creationId="{10A18417-F811-4EA9-D18D-2563CD5FC37C}"/>
          </ac:spMkLst>
        </pc:spChg>
        <pc:spChg chg="add mod">
          <ac:chgData name="Puliga Serenella" userId="5c450354-7ca5-4e58-a918-8965f1ae55ab" providerId="ADAL" clId="{B8927648-23D6-457C-ADEB-91F5C5943A1D}" dt="2023-05-18T12:45:36.957" v="133" actId="1076"/>
          <ac:spMkLst>
            <pc:docMk/>
            <pc:sldMk cId="2038166378" sldId="299"/>
            <ac:spMk id="21" creationId="{EF769024-C9DC-386B-1C4B-1310EFA42587}"/>
          </ac:spMkLst>
        </pc:spChg>
        <pc:spChg chg="add mod">
          <ac:chgData name="Puliga Serenella" userId="5c450354-7ca5-4e58-a918-8965f1ae55ab" providerId="ADAL" clId="{B8927648-23D6-457C-ADEB-91F5C5943A1D}" dt="2023-05-18T12:45:32.823" v="132" actId="1076"/>
          <ac:spMkLst>
            <pc:docMk/>
            <pc:sldMk cId="2038166378" sldId="299"/>
            <ac:spMk id="22" creationId="{BF64F3CB-622B-F683-8F10-BBE5136BD50A}"/>
          </ac:spMkLst>
        </pc:spChg>
        <pc:grpChg chg="del mod">
          <ac:chgData name="Puliga Serenella" userId="5c450354-7ca5-4e58-a918-8965f1ae55ab" providerId="ADAL" clId="{B8927648-23D6-457C-ADEB-91F5C5943A1D}" dt="2023-05-18T12:40:20.115" v="88" actId="165"/>
          <ac:grpSpMkLst>
            <pc:docMk/>
            <pc:sldMk cId="2038166378" sldId="299"/>
            <ac:grpSpMk id="6" creationId="{9BA146AF-E5DD-42E1-B504-BB926ED72901}"/>
          </ac:grpSpMkLst>
        </pc:grpChg>
        <pc:grpChg chg="mod">
          <ac:chgData name="Puliga Serenella" userId="5c450354-7ca5-4e58-a918-8965f1ae55ab" providerId="ADAL" clId="{B8927648-23D6-457C-ADEB-91F5C5943A1D}" dt="2023-05-20T15:10:07.520" v="2990" actId="14100"/>
          <ac:grpSpMkLst>
            <pc:docMk/>
            <pc:sldMk cId="2038166378" sldId="299"/>
            <ac:grpSpMk id="14" creationId="{DCA0C202-50E8-4DB0-A8CC-BF38D17D43EE}"/>
          </ac:grpSpMkLst>
        </pc:grpChg>
        <pc:graphicFrameChg chg="mod">
          <ac:chgData name="Puliga Serenella" userId="5c450354-7ca5-4e58-a918-8965f1ae55ab" providerId="ADAL" clId="{B8927648-23D6-457C-ADEB-91F5C5943A1D}" dt="2023-05-20T15:11:28.283" v="2994"/>
          <ac:graphicFrameMkLst>
            <pc:docMk/>
            <pc:sldMk cId="2038166378" sldId="299"/>
            <ac:graphicFrameMk id="10" creationId="{00000000-0000-0000-0000-000000000000}"/>
          </ac:graphicFrameMkLst>
        </pc:graphicFrameChg>
        <pc:picChg chg="del">
          <ac:chgData name="Puliga Serenella" userId="5c450354-7ca5-4e58-a918-8965f1ae55ab" providerId="ADAL" clId="{B8927648-23D6-457C-ADEB-91F5C5943A1D}" dt="2023-05-18T12:36:38.903" v="50" actId="478"/>
          <ac:picMkLst>
            <pc:docMk/>
            <pc:sldMk cId="2038166378" sldId="299"/>
            <ac:picMk id="5" creationId="{D5F5B0A8-DF70-42F9-B53D-945D6D1AB701}"/>
          </ac:picMkLst>
        </pc:picChg>
        <pc:picChg chg="del mod">
          <ac:chgData name="Puliga Serenella" userId="5c450354-7ca5-4e58-a918-8965f1ae55ab" providerId="ADAL" clId="{B8927648-23D6-457C-ADEB-91F5C5943A1D}" dt="2023-05-18T12:36:35.239" v="49" actId="478"/>
          <ac:picMkLst>
            <pc:docMk/>
            <pc:sldMk cId="2038166378" sldId="299"/>
            <ac:picMk id="7" creationId="{3CFDCA36-AD77-4C19-B991-398B8F579669}"/>
          </ac:picMkLst>
        </pc:picChg>
        <pc:picChg chg="mod">
          <ac:chgData name="Puliga Serenella" userId="5c450354-7ca5-4e58-a918-8965f1ae55ab" providerId="ADAL" clId="{B8927648-23D6-457C-ADEB-91F5C5943A1D}" dt="2023-05-20T15:10:07.520" v="2990" actId="14100"/>
          <ac:picMkLst>
            <pc:docMk/>
            <pc:sldMk cId="2038166378" sldId="299"/>
            <ac:picMk id="12" creationId="{00000000-0000-0000-0000-000000000000}"/>
          </ac:picMkLst>
        </pc:picChg>
        <pc:picChg chg="mod">
          <ac:chgData name="Puliga Serenella" userId="5c450354-7ca5-4e58-a918-8965f1ae55ab" providerId="ADAL" clId="{B8927648-23D6-457C-ADEB-91F5C5943A1D}" dt="2023-05-22T21:25:32.428" v="4310" actId="1076"/>
          <ac:picMkLst>
            <pc:docMk/>
            <pc:sldMk cId="2038166378" sldId="299"/>
            <ac:picMk id="1026" creationId="{BF3D527D-E9A7-E47F-153F-FD3540A26C31}"/>
          </ac:picMkLst>
        </pc:picChg>
      </pc:sldChg>
      <pc:sldChg chg="modSp mod ord modAnim">
        <pc:chgData name="Puliga Serenella" userId="5c450354-7ca5-4e58-a918-8965f1ae55ab" providerId="ADAL" clId="{B8927648-23D6-457C-ADEB-91F5C5943A1D}" dt="2023-05-22T21:27:35.517" v="4316"/>
        <pc:sldMkLst>
          <pc:docMk/>
          <pc:sldMk cId="401617998" sldId="304"/>
        </pc:sldMkLst>
        <pc:spChg chg="mod">
          <ac:chgData name="Puliga Serenella" userId="5c450354-7ca5-4e58-a918-8965f1ae55ab" providerId="ADAL" clId="{B8927648-23D6-457C-ADEB-91F5C5943A1D}" dt="2023-05-22T07:59:51.741" v="4185" actId="20577"/>
          <ac:spMkLst>
            <pc:docMk/>
            <pc:sldMk cId="401617998" sldId="304"/>
            <ac:spMk id="3" creationId="{01F0F779-4A1A-4C47-86FB-A08CA283200F}"/>
          </ac:spMkLst>
        </pc:spChg>
      </pc:sldChg>
      <pc:sldChg chg="addSp delSp modSp del mod">
        <pc:chgData name="Puliga Serenella" userId="5c450354-7ca5-4e58-a918-8965f1ae55ab" providerId="ADAL" clId="{B8927648-23D6-457C-ADEB-91F5C5943A1D}" dt="2023-05-18T15:03:58.525" v="1419" actId="47"/>
        <pc:sldMkLst>
          <pc:docMk/>
          <pc:sldMk cId="3972980708" sldId="305"/>
        </pc:sldMkLst>
        <pc:spChg chg="del">
          <ac:chgData name="Puliga Serenella" userId="5c450354-7ca5-4e58-a918-8965f1ae55ab" providerId="ADAL" clId="{B8927648-23D6-457C-ADEB-91F5C5943A1D}" dt="2023-05-18T13:32:51.780" v="276" actId="478"/>
          <ac:spMkLst>
            <pc:docMk/>
            <pc:sldMk cId="3972980708" sldId="305"/>
            <ac:spMk id="17" creationId="{3C4BF4F2-9724-440B-B20D-9FAFDD3D7D4B}"/>
          </ac:spMkLst>
        </pc:spChg>
        <pc:spChg chg="del">
          <ac:chgData name="Puliga Serenella" userId="5c450354-7ca5-4e58-a918-8965f1ae55ab" providerId="ADAL" clId="{B8927648-23D6-457C-ADEB-91F5C5943A1D}" dt="2023-05-18T14:42:35.939" v="1132" actId="21"/>
          <ac:spMkLst>
            <pc:docMk/>
            <pc:sldMk cId="3972980708" sldId="305"/>
            <ac:spMk id="21" creationId="{4C578FCD-9255-4A7B-81BA-45B24A057B3A}"/>
          </ac:spMkLst>
        </pc:spChg>
        <pc:spChg chg="add del">
          <ac:chgData name="Puliga Serenella" userId="5c450354-7ca5-4e58-a918-8965f1ae55ab" providerId="ADAL" clId="{B8927648-23D6-457C-ADEB-91F5C5943A1D}" dt="2023-05-18T14:09:17.562" v="958" actId="21"/>
          <ac:spMkLst>
            <pc:docMk/>
            <pc:sldMk cId="3972980708" sldId="305"/>
            <ac:spMk id="24" creationId="{19DEFE71-696B-483C-8AAF-094B95D09C81}"/>
          </ac:spMkLst>
        </pc:spChg>
        <pc:picChg chg="mod">
          <ac:chgData name="Puliga Serenella" userId="5c450354-7ca5-4e58-a918-8965f1ae55ab" providerId="ADAL" clId="{B8927648-23D6-457C-ADEB-91F5C5943A1D}" dt="2023-05-18T14:05:19.687" v="937" actId="1076"/>
          <ac:picMkLst>
            <pc:docMk/>
            <pc:sldMk cId="3972980708" sldId="305"/>
            <ac:picMk id="5" creationId="{EB978A17-E873-49E5-B82C-C7A065109C4A}"/>
          </ac:picMkLst>
        </pc:picChg>
      </pc:sldChg>
      <pc:sldChg chg="modSp mod">
        <pc:chgData name="Puliga Serenella" userId="5c450354-7ca5-4e58-a918-8965f1ae55ab" providerId="ADAL" clId="{B8927648-23D6-457C-ADEB-91F5C5943A1D}" dt="2023-05-18T15:23:06.613" v="2585" actId="1076"/>
        <pc:sldMkLst>
          <pc:docMk/>
          <pc:sldMk cId="3969316823" sldId="306"/>
        </pc:sldMkLst>
        <pc:spChg chg="mod">
          <ac:chgData name="Puliga Serenella" userId="5c450354-7ca5-4e58-a918-8965f1ae55ab" providerId="ADAL" clId="{B8927648-23D6-457C-ADEB-91F5C5943A1D}" dt="2023-05-18T15:23:06.613" v="2585" actId="1076"/>
          <ac:spMkLst>
            <pc:docMk/>
            <pc:sldMk cId="3969316823" sldId="306"/>
            <ac:spMk id="4" creationId="{FB805685-FA29-4F4B-83D2-4755BCB8B659}"/>
          </ac:spMkLst>
        </pc:spChg>
      </pc:sldChg>
      <pc:sldChg chg="modSp mod">
        <pc:chgData name="Puliga Serenella" userId="5c450354-7ca5-4e58-a918-8965f1ae55ab" providerId="ADAL" clId="{B8927648-23D6-457C-ADEB-91F5C5943A1D}" dt="2023-05-20T15:19:11.993" v="3242" actId="20577"/>
        <pc:sldMkLst>
          <pc:docMk/>
          <pc:sldMk cId="1839334682" sldId="309"/>
        </pc:sldMkLst>
        <pc:spChg chg="mod">
          <ac:chgData name="Puliga Serenella" userId="5c450354-7ca5-4e58-a918-8965f1ae55ab" providerId="ADAL" clId="{B8927648-23D6-457C-ADEB-91F5C5943A1D}" dt="2023-05-20T15:19:11.993" v="3242" actId="20577"/>
          <ac:spMkLst>
            <pc:docMk/>
            <pc:sldMk cId="1839334682" sldId="309"/>
            <ac:spMk id="2" creationId="{3336C879-171D-4DB4-B28A-B1FDF7775A5C}"/>
          </ac:spMkLst>
        </pc:spChg>
      </pc:sldChg>
      <pc:sldChg chg="modSp mod ord modAnim">
        <pc:chgData name="Puliga Serenella" userId="5c450354-7ca5-4e58-a918-8965f1ae55ab" providerId="ADAL" clId="{B8927648-23D6-457C-ADEB-91F5C5943A1D}" dt="2023-05-22T21:24:28.282" v="4309" actId="1076"/>
        <pc:sldMkLst>
          <pc:docMk/>
          <pc:sldMk cId="2998766944" sldId="310"/>
        </pc:sldMkLst>
        <pc:spChg chg="mod">
          <ac:chgData name="Puliga Serenella" userId="5c450354-7ca5-4e58-a918-8965f1ae55ab" providerId="ADAL" clId="{B8927648-23D6-457C-ADEB-91F5C5943A1D}" dt="2023-05-22T21:24:23.424" v="4307" actId="208"/>
          <ac:spMkLst>
            <pc:docMk/>
            <pc:sldMk cId="2998766944" sldId="310"/>
            <ac:spMk id="8" creationId="{BC33BD69-40EC-4562-A117-FB40ED5EB2A1}"/>
          </ac:spMkLst>
        </pc:spChg>
        <pc:spChg chg="mod">
          <ac:chgData name="Puliga Serenella" userId="5c450354-7ca5-4e58-a918-8965f1ae55ab" providerId="ADAL" clId="{B8927648-23D6-457C-ADEB-91F5C5943A1D}" dt="2023-05-22T21:22:04.842" v="4295" actId="207"/>
          <ac:spMkLst>
            <pc:docMk/>
            <pc:sldMk cId="2998766944" sldId="310"/>
            <ac:spMk id="9" creationId="{7C9C066E-5403-4141-8182-F02BF6BF0CF1}"/>
          </ac:spMkLst>
        </pc:spChg>
        <pc:picChg chg="mod">
          <ac:chgData name="Puliga Serenella" userId="5c450354-7ca5-4e58-a918-8965f1ae55ab" providerId="ADAL" clId="{B8927648-23D6-457C-ADEB-91F5C5943A1D}" dt="2023-05-22T21:24:28.282" v="4309" actId="1076"/>
          <ac:picMkLst>
            <pc:docMk/>
            <pc:sldMk cId="2998766944" sldId="310"/>
            <ac:picMk id="2" creationId="{56FCD46E-57E0-4287-B04C-F1CBCAAED3A0}"/>
          </ac:picMkLst>
        </pc:picChg>
      </pc:sldChg>
      <pc:sldChg chg="modSp mod">
        <pc:chgData name="Puliga Serenella" userId="5c450354-7ca5-4e58-a918-8965f1ae55ab" providerId="ADAL" clId="{B8927648-23D6-457C-ADEB-91F5C5943A1D}" dt="2023-05-18T13:48:20.584" v="609"/>
        <pc:sldMkLst>
          <pc:docMk/>
          <pc:sldMk cId="921620236" sldId="311"/>
        </pc:sldMkLst>
        <pc:spChg chg="mod">
          <ac:chgData name="Puliga Serenella" userId="5c450354-7ca5-4e58-a918-8965f1ae55ab" providerId="ADAL" clId="{B8927648-23D6-457C-ADEB-91F5C5943A1D}" dt="2023-05-18T13:48:20.584" v="609"/>
          <ac:spMkLst>
            <pc:docMk/>
            <pc:sldMk cId="921620236" sldId="311"/>
            <ac:spMk id="7" creationId="{17D3ACBD-960F-4EFE-AA1E-A3C6C3B50BED}"/>
          </ac:spMkLst>
        </pc:spChg>
        <pc:spChg chg="mod">
          <ac:chgData name="Puliga Serenella" userId="5c450354-7ca5-4e58-a918-8965f1ae55ab" providerId="ADAL" clId="{B8927648-23D6-457C-ADEB-91F5C5943A1D}" dt="2023-05-18T12:47:03.567" v="135" actId="108"/>
          <ac:spMkLst>
            <pc:docMk/>
            <pc:sldMk cId="921620236" sldId="311"/>
            <ac:spMk id="9" creationId="{C0907089-BFDD-4FF5-93D9-A701F08F5F74}"/>
          </ac:spMkLst>
        </pc:spChg>
      </pc:sldChg>
      <pc:sldChg chg="delSp modSp del mod ord">
        <pc:chgData name="Puliga Serenella" userId="5c450354-7ca5-4e58-a918-8965f1ae55ab" providerId="ADAL" clId="{B8927648-23D6-457C-ADEB-91F5C5943A1D}" dt="2023-05-18T12:45:51.067" v="134" actId="47"/>
        <pc:sldMkLst>
          <pc:docMk/>
          <pc:sldMk cId="752038236" sldId="318"/>
        </pc:sldMkLst>
        <pc:spChg chg="del mod">
          <ac:chgData name="Puliga Serenella" userId="5c450354-7ca5-4e58-a918-8965f1ae55ab" providerId="ADAL" clId="{B8927648-23D6-457C-ADEB-91F5C5943A1D}" dt="2023-05-18T12:45:10.238" v="128" actId="21"/>
          <ac:spMkLst>
            <pc:docMk/>
            <pc:sldMk cId="752038236" sldId="318"/>
            <ac:spMk id="4" creationId="{21B9A43C-245A-45D4-8B3B-CD54CE583F4A}"/>
          </ac:spMkLst>
        </pc:spChg>
        <pc:spChg chg="del">
          <ac:chgData name="Puliga Serenella" userId="5c450354-7ca5-4e58-a918-8965f1ae55ab" providerId="ADAL" clId="{B8927648-23D6-457C-ADEB-91F5C5943A1D}" dt="2023-05-18T12:42:07.008" v="102" actId="21"/>
          <ac:spMkLst>
            <pc:docMk/>
            <pc:sldMk cId="752038236" sldId="318"/>
            <ac:spMk id="13" creationId="{205AA4A1-D9CF-491B-B900-E061F6A6163E}"/>
          </ac:spMkLst>
        </pc:spChg>
        <pc:spChg chg="del mod">
          <ac:chgData name="Puliga Serenella" userId="5c450354-7ca5-4e58-a918-8965f1ae55ab" providerId="ADAL" clId="{B8927648-23D6-457C-ADEB-91F5C5943A1D}" dt="2023-05-18T12:45:10.238" v="128" actId="21"/>
          <ac:spMkLst>
            <pc:docMk/>
            <pc:sldMk cId="752038236" sldId="318"/>
            <ac:spMk id="15" creationId="{CAE4BA58-F6E4-4633-A006-04405D0D5F08}"/>
          </ac:spMkLst>
        </pc:spChg>
        <pc:spChg chg="del mod">
          <ac:chgData name="Puliga Serenella" userId="5c450354-7ca5-4e58-a918-8965f1ae55ab" providerId="ADAL" clId="{B8927648-23D6-457C-ADEB-91F5C5943A1D}" dt="2023-05-18T12:43:00.513" v="106" actId="21"/>
          <ac:spMkLst>
            <pc:docMk/>
            <pc:sldMk cId="752038236" sldId="318"/>
            <ac:spMk id="18" creationId="{18A40242-7B8B-4026-8247-5FEBEA029717}"/>
          </ac:spMkLst>
        </pc:spChg>
        <pc:spChg chg="del mod">
          <ac:chgData name="Puliga Serenella" userId="5c450354-7ca5-4e58-a918-8965f1ae55ab" providerId="ADAL" clId="{B8927648-23D6-457C-ADEB-91F5C5943A1D}" dt="2023-05-18T12:43:00.513" v="106" actId="21"/>
          <ac:spMkLst>
            <pc:docMk/>
            <pc:sldMk cId="752038236" sldId="318"/>
            <ac:spMk id="20" creationId="{B5C00229-3851-49C2-8777-286DEC250568}"/>
          </ac:spMkLst>
        </pc:spChg>
        <pc:spChg chg="del mod">
          <ac:chgData name="Puliga Serenella" userId="5c450354-7ca5-4e58-a918-8965f1ae55ab" providerId="ADAL" clId="{B8927648-23D6-457C-ADEB-91F5C5943A1D}" dt="2023-05-18T12:43:00.513" v="106" actId="21"/>
          <ac:spMkLst>
            <pc:docMk/>
            <pc:sldMk cId="752038236" sldId="318"/>
            <ac:spMk id="22" creationId="{CDBA6B1A-F7C0-458F-8292-32CEC2FCC856}"/>
          </ac:spMkLst>
        </pc:spChg>
        <pc:spChg chg="del mod">
          <ac:chgData name="Puliga Serenella" userId="5c450354-7ca5-4e58-a918-8965f1ae55ab" providerId="ADAL" clId="{B8927648-23D6-457C-ADEB-91F5C5943A1D}" dt="2023-05-18T12:43:00.513" v="106" actId="21"/>
          <ac:spMkLst>
            <pc:docMk/>
            <pc:sldMk cId="752038236" sldId="318"/>
            <ac:spMk id="24" creationId="{69C082CF-E960-447F-8E77-ACCC210E0DB0}"/>
          </ac:spMkLst>
        </pc:spChg>
        <pc:spChg chg="del mod">
          <ac:chgData name="Puliga Serenella" userId="5c450354-7ca5-4e58-a918-8965f1ae55ab" providerId="ADAL" clId="{B8927648-23D6-457C-ADEB-91F5C5943A1D}" dt="2023-05-18T12:45:10.238" v="128" actId="21"/>
          <ac:spMkLst>
            <pc:docMk/>
            <pc:sldMk cId="752038236" sldId="318"/>
            <ac:spMk id="25" creationId="{C990458A-E575-4564-BA0C-FD0E83E2D758}"/>
          </ac:spMkLst>
        </pc:spChg>
      </pc:sldChg>
      <pc:sldChg chg="modSp mod ord">
        <pc:chgData name="Puliga Serenella" userId="5c450354-7ca5-4e58-a918-8965f1ae55ab" providerId="ADAL" clId="{B8927648-23D6-457C-ADEB-91F5C5943A1D}" dt="2023-05-22T21:41:31.294" v="4356" actId="1076"/>
        <pc:sldMkLst>
          <pc:docMk/>
          <pc:sldMk cId="1277531625" sldId="323"/>
        </pc:sldMkLst>
        <pc:spChg chg="mod">
          <ac:chgData name="Puliga Serenella" userId="5c450354-7ca5-4e58-a918-8965f1ae55ab" providerId="ADAL" clId="{B8927648-23D6-457C-ADEB-91F5C5943A1D}" dt="2023-05-18T12:23:26.539" v="33" actId="1076"/>
          <ac:spMkLst>
            <pc:docMk/>
            <pc:sldMk cId="1277531625" sldId="323"/>
            <ac:spMk id="10" creationId="{24E560FC-BA1F-1B87-98EE-6CF611104C85}"/>
          </ac:spMkLst>
        </pc:spChg>
        <pc:grpChg chg="mod">
          <ac:chgData name="Puliga Serenella" userId="5c450354-7ca5-4e58-a918-8965f1ae55ab" providerId="ADAL" clId="{B8927648-23D6-457C-ADEB-91F5C5943A1D}" dt="2023-05-22T21:41:31.294" v="4356" actId="1076"/>
          <ac:grpSpMkLst>
            <pc:docMk/>
            <pc:sldMk cId="1277531625" sldId="323"/>
            <ac:grpSpMk id="3" creationId="{EB4FE93E-FFC8-55CF-8518-51183DA74736}"/>
          </ac:grpSpMkLst>
        </pc:grpChg>
        <pc:grpChg chg="mod">
          <ac:chgData name="Puliga Serenella" userId="5c450354-7ca5-4e58-a918-8965f1ae55ab" providerId="ADAL" clId="{B8927648-23D6-457C-ADEB-91F5C5943A1D}" dt="2023-05-20T15:30:45.792" v="3246" actId="14100"/>
          <ac:grpSpMkLst>
            <pc:docMk/>
            <pc:sldMk cId="1277531625" sldId="323"/>
            <ac:grpSpMk id="11" creationId="{37F1FF1F-4424-B9F8-C26A-BCF90A24083E}"/>
          </ac:grpSpMkLst>
        </pc:grpChg>
        <pc:grpChg chg="mod">
          <ac:chgData name="Puliga Serenella" userId="5c450354-7ca5-4e58-a918-8965f1ae55ab" providerId="ADAL" clId="{B8927648-23D6-457C-ADEB-91F5C5943A1D}" dt="2023-05-20T15:30:40.215" v="3244" actId="14100"/>
          <ac:grpSpMkLst>
            <pc:docMk/>
            <pc:sldMk cId="1277531625" sldId="323"/>
            <ac:grpSpMk id="12" creationId="{3F138E3C-8421-41C6-E2D4-9D9D28CB1A5B}"/>
          </ac:grpSpMkLst>
        </pc:grpChg>
      </pc:sldChg>
      <pc:sldChg chg="modAnim">
        <pc:chgData name="Puliga Serenella" userId="5c450354-7ca5-4e58-a918-8965f1ae55ab" providerId="ADAL" clId="{B8927648-23D6-457C-ADEB-91F5C5943A1D}" dt="2023-05-22T21:31:51.161" v="4325"/>
        <pc:sldMkLst>
          <pc:docMk/>
          <pc:sldMk cId="3364758450" sldId="339"/>
        </pc:sldMkLst>
      </pc:sldChg>
      <pc:sldChg chg="modSp mod">
        <pc:chgData name="Puliga Serenella" userId="5c450354-7ca5-4e58-a918-8965f1ae55ab" providerId="ADAL" clId="{B8927648-23D6-457C-ADEB-91F5C5943A1D}" dt="2023-05-22T21:19:28.003" v="4290" actId="20577"/>
        <pc:sldMkLst>
          <pc:docMk/>
          <pc:sldMk cId="207143492" sldId="341"/>
        </pc:sldMkLst>
        <pc:spChg chg="mod">
          <ac:chgData name="Puliga Serenella" userId="5c450354-7ca5-4e58-a918-8965f1ae55ab" providerId="ADAL" clId="{B8927648-23D6-457C-ADEB-91F5C5943A1D}" dt="2023-05-22T21:19:28.003" v="4290" actId="20577"/>
          <ac:spMkLst>
            <pc:docMk/>
            <pc:sldMk cId="207143492" sldId="341"/>
            <ac:spMk id="2" creationId="{00000000-0000-0000-0000-000000000000}"/>
          </ac:spMkLst>
        </pc:spChg>
        <pc:spChg chg="mod">
          <ac:chgData name="Puliga Serenella" userId="5c450354-7ca5-4e58-a918-8965f1ae55ab" providerId="ADAL" clId="{B8927648-23D6-457C-ADEB-91F5C5943A1D}" dt="2023-05-22T07:59:13.887" v="4182" actId="1076"/>
          <ac:spMkLst>
            <pc:docMk/>
            <pc:sldMk cId="207143492" sldId="341"/>
            <ac:spMk id="11" creationId="{8709C18F-F194-F740-132B-8190123EA0CC}"/>
          </ac:spMkLst>
        </pc:spChg>
        <pc:picChg chg="mod">
          <ac:chgData name="Puliga Serenella" userId="5c450354-7ca5-4e58-a918-8965f1ae55ab" providerId="ADAL" clId="{B8927648-23D6-457C-ADEB-91F5C5943A1D}" dt="2023-05-18T12:48:58.790" v="138" actId="1076"/>
          <ac:picMkLst>
            <pc:docMk/>
            <pc:sldMk cId="207143492" sldId="341"/>
            <ac:picMk id="4" creationId="{1231DF64-D015-57EE-0731-ACD5590B49BF}"/>
          </ac:picMkLst>
        </pc:picChg>
      </pc:sldChg>
      <pc:sldChg chg="delSp mod">
        <pc:chgData name="Puliga Serenella" userId="5c450354-7ca5-4e58-a918-8965f1ae55ab" providerId="ADAL" clId="{B8927648-23D6-457C-ADEB-91F5C5943A1D}" dt="2023-05-18T12:24:21.371" v="34" actId="478"/>
        <pc:sldMkLst>
          <pc:docMk/>
          <pc:sldMk cId="1652598265" sldId="342"/>
        </pc:sldMkLst>
        <pc:spChg chg="del">
          <ac:chgData name="Puliga Serenella" userId="5c450354-7ca5-4e58-a918-8965f1ae55ab" providerId="ADAL" clId="{B8927648-23D6-457C-ADEB-91F5C5943A1D}" dt="2023-05-18T12:24:21.371" v="34" actId="478"/>
          <ac:spMkLst>
            <pc:docMk/>
            <pc:sldMk cId="1652598265" sldId="342"/>
            <ac:spMk id="9" creationId="{EF63F1B2-C684-B706-B6D2-CB8CE268EC8D}"/>
          </ac:spMkLst>
        </pc:spChg>
      </pc:sldChg>
      <pc:sldChg chg="addSp new mod">
        <pc:chgData name="Puliga Serenella" userId="5c450354-7ca5-4e58-a918-8965f1ae55ab" providerId="ADAL" clId="{B8927648-23D6-457C-ADEB-91F5C5943A1D}" dt="2023-05-17T15:34:25.782" v="1" actId="22"/>
        <pc:sldMkLst>
          <pc:docMk/>
          <pc:sldMk cId="2833173621" sldId="343"/>
        </pc:sldMkLst>
        <pc:spChg chg="add">
          <ac:chgData name="Puliga Serenella" userId="5c450354-7ca5-4e58-a918-8965f1ae55ab" providerId="ADAL" clId="{B8927648-23D6-457C-ADEB-91F5C5943A1D}" dt="2023-05-17T15:34:25.782" v="1" actId="22"/>
          <ac:spMkLst>
            <pc:docMk/>
            <pc:sldMk cId="2833173621" sldId="343"/>
            <ac:spMk id="4" creationId="{2BEBA1DF-4660-5827-70A0-159A51A77AA5}"/>
          </ac:spMkLst>
        </pc:spChg>
      </pc:sldChg>
      <pc:sldChg chg="addSp modSp add mod">
        <pc:chgData name="Puliga Serenella" userId="5c450354-7ca5-4e58-a918-8965f1ae55ab" providerId="ADAL" clId="{B8927648-23D6-457C-ADEB-91F5C5943A1D}" dt="2023-05-20T15:01:02.572" v="2941" actId="1076"/>
        <pc:sldMkLst>
          <pc:docMk/>
          <pc:sldMk cId="3522727870" sldId="344"/>
        </pc:sldMkLst>
        <pc:spChg chg="mod">
          <ac:chgData name="Puliga Serenella" userId="5c450354-7ca5-4e58-a918-8965f1ae55ab" providerId="ADAL" clId="{B8927648-23D6-457C-ADEB-91F5C5943A1D}" dt="2023-05-18T13:44:34.862" v="408" actId="1076"/>
          <ac:spMkLst>
            <pc:docMk/>
            <pc:sldMk cId="3522727870" sldId="344"/>
            <ac:spMk id="3" creationId="{47EC2B51-8FE0-4A68-AE5A-D825BC8DA755}"/>
          </ac:spMkLst>
        </pc:spChg>
        <pc:spChg chg="mod">
          <ac:chgData name="Puliga Serenella" userId="5c450354-7ca5-4e58-a918-8965f1ae55ab" providerId="ADAL" clId="{B8927648-23D6-457C-ADEB-91F5C5943A1D}" dt="2023-05-18T13:45:02.849" v="431" actId="20577"/>
          <ac:spMkLst>
            <pc:docMk/>
            <pc:sldMk cId="3522727870" sldId="344"/>
            <ac:spMk id="6" creationId="{9203C7AD-7CA1-4EEC-B258-6EAFA4B3177C}"/>
          </ac:spMkLst>
        </pc:spChg>
        <pc:spChg chg="mod">
          <ac:chgData name="Puliga Serenella" userId="5c450354-7ca5-4e58-a918-8965f1ae55ab" providerId="ADAL" clId="{B8927648-23D6-457C-ADEB-91F5C5943A1D}" dt="2023-05-18T13:47:53.565" v="608" actId="20577"/>
          <ac:spMkLst>
            <pc:docMk/>
            <pc:sldMk cId="3522727870" sldId="344"/>
            <ac:spMk id="7" creationId="{17D3ACBD-960F-4EFE-AA1E-A3C6C3B50BED}"/>
          </ac:spMkLst>
        </pc:spChg>
        <pc:spChg chg="mod">
          <ac:chgData name="Puliga Serenella" userId="5c450354-7ca5-4e58-a918-8965f1ae55ab" providerId="ADAL" clId="{B8927648-23D6-457C-ADEB-91F5C5943A1D}" dt="2023-05-20T15:01:02.572" v="2941" actId="1076"/>
          <ac:spMkLst>
            <pc:docMk/>
            <pc:sldMk cId="3522727870" sldId="344"/>
            <ac:spMk id="9" creationId="{C0907089-BFDD-4FF5-93D9-A701F08F5F74}"/>
          </ac:spMkLst>
        </pc:spChg>
        <pc:picChg chg="add mod">
          <ac:chgData name="Puliga Serenella" userId="5c450354-7ca5-4e58-a918-8965f1ae55ab" providerId="ADAL" clId="{B8927648-23D6-457C-ADEB-91F5C5943A1D}" dt="2023-05-18T12:49:22.758" v="141" actId="1076"/>
          <ac:picMkLst>
            <pc:docMk/>
            <pc:sldMk cId="3522727870" sldId="344"/>
            <ac:picMk id="5" creationId="{0D5B9FA8-D35B-F0B4-3AB3-6AD5C900BB49}"/>
          </ac:picMkLst>
        </pc:picChg>
      </pc:sldChg>
      <pc:sldChg chg="addSp modSp new del mod ord">
        <pc:chgData name="Puliga Serenella" userId="5c450354-7ca5-4e58-a918-8965f1ae55ab" providerId="ADAL" clId="{B8927648-23D6-457C-ADEB-91F5C5943A1D}" dt="2023-05-18T13:52:37.794" v="610" actId="47"/>
        <pc:sldMkLst>
          <pc:docMk/>
          <pc:sldMk cId="2208104061" sldId="345"/>
        </pc:sldMkLst>
        <pc:spChg chg="add mod">
          <ac:chgData name="Puliga Serenella" userId="5c450354-7ca5-4e58-a918-8965f1ae55ab" providerId="ADAL" clId="{B8927648-23D6-457C-ADEB-91F5C5943A1D}" dt="2023-05-18T13:42:46.914" v="310" actId="1076"/>
          <ac:spMkLst>
            <pc:docMk/>
            <pc:sldMk cId="2208104061" sldId="345"/>
            <ac:spMk id="4" creationId="{33B95DDF-AB80-CD07-687F-0E5F701A2126}"/>
          </ac:spMkLst>
        </pc:spChg>
      </pc:sldChg>
      <pc:sldChg chg="modSp mod modAnim">
        <pc:chgData name="Puliga Serenella" userId="5c450354-7ca5-4e58-a918-8965f1ae55ab" providerId="ADAL" clId="{B8927648-23D6-457C-ADEB-91F5C5943A1D}" dt="2023-05-22T21:30:40.588" v="4322" actId="255"/>
        <pc:sldMkLst>
          <pc:docMk/>
          <pc:sldMk cId="2209602321" sldId="346"/>
        </pc:sldMkLst>
        <pc:spChg chg="mod">
          <ac:chgData name="Puliga Serenella" userId="5c450354-7ca5-4e58-a918-8965f1ae55ab" providerId="ADAL" clId="{B8927648-23D6-457C-ADEB-91F5C5943A1D}" dt="2023-05-22T21:30:40.588" v="4322" actId="255"/>
          <ac:spMkLst>
            <pc:docMk/>
            <pc:sldMk cId="2209602321" sldId="346"/>
            <ac:spMk id="4" creationId="{FB805685-FA29-4F4B-83D2-4755BCB8B659}"/>
          </ac:spMkLst>
        </pc:spChg>
      </pc:sldChg>
      <pc:sldChg chg="addSp delSp modSp new del mod setBg">
        <pc:chgData name="Puliga Serenella" userId="5c450354-7ca5-4e58-a918-8965f1ae55ab" providerId="ADAL" clId="{B8927648-23D6-457C-ADEB-91F5C5943A1D}" dt="2023-05-18T14:32:03.007" v="1058" actId="47"/>
        <pc:sldMkLst>
          <pc:docMk/>
          <pc:sldMk cId="2174481959" sldId="347"/>
        </pc:sldMkLst>
        <pc:spChg chg="mod ord">
          <ac:chgData name="Puliga Serenella" userId="5c450354-7ca5-4e58-a918-8965f1ae55ab" providerId="ADAL" clId="{B8927648-23D6-457C-ADEB-91F5C5943A1D}" dt="2023-05-18T14:25:53.128" v="1031" actId="26606"/>
          <ac:spMkLst>
            <pc:docMk/>
            <pc:sldMk cId="2174481959" sldId="347"/>
            <ac:spMk id="2" creationId="{C1DF3172-3F48-842D-0DCC-AD6757EFC253}"/>
          </ac:spMkLst>
        </pc:spChg>
        <pc:spChg chg="add del mod">
          <ac:chgData name="Puliga Serenella" userId="5c450354-7ca5-4e58-a918-8965f1ae55ab" providerId="ADAL" clId="{B8927648-23D6-457C-ADEB-91F5C5943A1D}" dt="2023-05-18T14:23:26.683" v="1009" actId="21"/>
          <ac:spMkLst>
            <pc:docMk/>
            <pc:sldMk cId="2174481959" sldId="347"/>
            <ac:spMk id="3" creationId="{55BF2174-D8FA-0B74-6F9F-05192DF0184A}"/>
          </ac:spMkLst>
        </pc:spChg>
        <pc:spChg chg="add del">
          <ac:chgData name="Puliga Serenella" userId="5c450354-7ca5-4e58-a918-8965f1ae55ab" providerId="ADAL" clId="{B8927648-23D6-457C-ADEB-91F5C5943A1D}" dt="2023-05-18T14:29:08.856" v="1046" actId="478"/>
          <ac:spMkLst>
            <pc:docMk/>
            <pc:sldMk cId="2174481959" sldId="347"/>
            <ac:spMk id="10" creationId="{7C917D98-E72A-1A8C-382B-2CB910F3FEAA}"/>
          </ac:spMkLst>
        </pc:spChg>
        <pc:spChg chg="add del">
          <ac:chgData name="Puliga Serenella" userId="5c450354-7ca5-4e58-a918-8965f1ae55ab" providerId="ADAL" clId="{B8927648-23D6-457C-ADEB-91F5C5943A1D}" dt="2023-05-18T14:16:50.761" v="991" actId="26606"/>
          <ac:spMkLst>
            <pc:docMk/>
            <pc:sldMk cId="2174481959" sldId="347"/>
            <ac:spMk id="11" creationId="{8F834F50-341F-42A5-8C78-91B137699B0F}"/>
          </ac:spMkLst>
        </pc:spChg>
        <pc:spChg chg="add del">
          <ac:chgData name="Puliga Serenella" userId="5c450354-7ca5-4e58-a918-8965f1ae55ab" providerId="ADAL" clId="{B8927648-23D6-457C-ADEB-91F5C5943A1D}" dt="2023-05-18T14:25:46.057" v="1028" actId="26606"/>
          <ac:spMkLst>
            <pc:docMk/>
            <pc:sldMk cId="2174481959" sldId="347"/>
            <ac:spMk id="12" creationId="{56827C3C-D52F-46CE-A441-3CD6A1A6A0A2}"/>
          </ac:spMkLst>
        </pc:spChg>
        <pc:spChg chg="add del">
          <ac:chgData name="Puliga Serenella" userId="5c450354-7ca5-4e58-a918-8965f1ae55ab" providerId="ADAL" clId="{B8927648-23D6-457C-ADEB-91F5C5943A1D}" dt="2023-05-18T14:16:50.761" v="991" actId="26606"/>
          <ac:spMkLst>
            <pc:docMk/>
            <pc:sldMk cId="2174481959" sldId="347"/>
            <ac:spMk id="13" creationId="{333EC967-C9F3-4E15-95C7-C2E77A1E1690}"/>
          </ac:spMkLst>
        </pc:spChg>
        <pc:spChg chg="add del">
          <ac:chgData name="Puliga Serenella" userId="5c450354-7ca5-4e58-a918-8965f1ae55ab" providerId="ADAL" clId="{B8927648-23D6-457C-ADEB-91F5C5943A1D}" dt="2023-05-18T14:16:50.761" v="991" actId="26606"/>
          <ac:spMkLst>
            <pc:docMk/>
            <pc:sldMk cId="2174481959" sldId="347"/>
            <ac:spMk id="17" creationId="{7F8D46EC-ADD2-42A7-A5CB-CE8CFE8E8661}"/>
          </ac:spMkLst>
        </pc:spChg>
        <pc:spChg chg="add del">
          <ac:chgData name="Puliga Serenella" userId="5c450354-7ca5-4e58-a918-8965f1ae55ab" providerId="ADAL" clId="{B8927648-23D6-457C-ADEB-91F5C5943A1D}" dt="2023-05-18T14:25:46.057" v="1028" actId="26606"/>
          <ac:spMkLst>
            <pc:docMk/>
            <pc:sldMk cId="2174481959" sldId="347"/>
            <ac:spMk id="18" creationId="{EB1CEFBF-6F09-4052-862B-E219DA15757E}"/>
          </ac:spMkLst>
        </pc:spChg>
        <pc:spChg chg="add del">
          <ac:chgData name="Puliga Serenella" userId="5c450354-7ca5-4e58-a918-8965f1ae55ab" providerId="ADAL" clId="{B8927648-23D6-457C-ADEB-91F5C5943A1D}" dt="2023-05-18T14:16:50.761" v="991" actId="26606"/>
          <ac:spMkLst>
            <pc:docMk/>
            <pc:sldMk cId="2174481959" sldId="347"/>
            <ac:spMk id="19" creationId="{01E212D1-0455-4271-8586-76DF50F6BDAB}"/>
          </ac:spMkLst>
        </pc:spChg>
        <pc:spChg chg="add del">
          <ac:chgData name="Puliga Serenella" userId="5c450354-7ca5-4e58-a918-8965f1ae55ab" providerId="ADAL" clId="{B8927648-23D6-457C-ADEB-91F5C5943A1D}" dt="2023-05-18T14:25:46.057" v="1028" actId="26606"/>
          <ac:spMkLst>
            <pc:docMk/>
            <pc:sldMk cId="2174481959" sldId="347"/>
            <ac:spMk id="20" creationId="{BCB5D417-2A71-445D-B4C7-9E814D633D33}"/>
          </ac:spMkLst>
        </pc:spChg>
        <pc:spChg chg="add del">
          <ac:chgData name="Puliga Serenella" userId="5c450354-7ca5-4e58-a918-8965f1ae55ab" providerId="ADAL" clId="{B8927648-23D6-457C-ADEB-91F5C5943A1D}" dt="2023-05-18T14:16:50.761" v="991" actId="26606"/>
          <ac:spMkLst>
            <pc:docMk/>
            <pc:sldMk cId="2174481959" sldId="347"/>
            <ac:spMk id="21" creationId="{586F79BD-DC66-4E4D-BA63-C07DA8BA647F}"/>
          </ac:spMkLst>
        </pc:spChg>
        <pc:spChg chg="add del">
          <ac:chgData name="Puliga Serenella" userId="5c450354-7ca5-4e58-a918-8965f1ae55ab" providerId="ADAL" clId="{B8927648-23D6-457C-ADEB-91F5C5943A1D}" dt="2023-05-18T14:25:46.057" v="1028" actId="26606"/>
          <ac:spMkLst>
            <pc:docMk/>
            <pc:sldMk cId="2174481959" sldId="347"/>
            <ac:spMk id="22" creationId="{F52A8B51-0A89-497B-B882-6658E029A3F9}"/>
          </ac:spMkLst>
        </pc:spChg>
        <pc:spChg chg="add del">
          <ac:chgData name="Puliga Serenella" userId="5c450354-7ca5-4e58-a918-8965f1ae55ab" providerId="ADAL" clId="{B8927648-23D6-457C-ADEB-91F5C5943A1D}" dt="2023-05-18T14:16:50.761" v="991" actId="26606"/>
          <ac:spMkLst>
            <pc:docMk/>
            <pc:sldMk cId="2174481959" sldId="347"/>
            <ac:spMk id="23" creationId="{10C17DCC-97C2-4023-B5FB-FDEF5A37AD95}"/>
          </ac:spMkLst>
        </pc:spChg>
        <pc:spChg chg="add del">
          <ac:chgData name="Puliga Serenella" userId="5c450354-7ca5-4e58-a918-8965f1ae55ab" providerId="ADAL" clId="{B8927648-23D6-457C-ADEB-91F5C5943A1D}" dt="2023-05-18T14:25:53.125" v="1030" actId="26606"/>
          <ac:spMkLst>
            <pc:docMk/>
            <pc:sldMk cId="2174481959" sldId="347"/>
            <ac:spMk id="27" creationId="{C96C8BAF-68F3-4B78-B238-35DF5D86560D}"/>
          </ac:spMkLst>
        </pc:spChg>
        <pc:grpChg chg="add del">
          <ac:chgData name="Puliga Serenella" userId="5c450354-7ca5-4e58-a918-8965f1ae55ab" providerId="ADAL" clId="{B8927648-23D6-457C-ADEB-91F5C5943A1D}" dt="2023-05-18T14:25:53.125" v="1030" actId="26606"/>
          <ac:grpSpMkLst>
            <pc:docMk/>
            <pc:sldMk cId="2174481959" sldId="347"/>
            <ac:grpSpMk id="24" creationId="{6EFC3492-86BD-4D75-B5B4-C2DBFE0BD106}"/>
          </ac:grpSpMkLst>
        </pc:grpChg>
        <pc:grpChg chg="add del">
          <ac:chgData name="Puliga Serenella" userId="5c450354-7ca5-4e58-a918-8965f1ae55ab" providerId="ADAL" clId="{B8927648-23D6-457C-ADEB-91F5C5943A1D}" dt="2023-05-18T14:25:53.125" v="1030" actId="26606"/>
          <ac:grpSpMkLst>
            <pc:docMk/>
            <pc:sldMk cId="2174481959" sldId="347"/>
            <ac:grpSpMk id="28" creationId="{4F4CD6D0-5A87-4BA2-A13A-0E40511C3CFA}"/>
          </ac:grpSpMkLst>
        </pc:grpChg>
        <pc:grpChg chg="add del">
          <ac:chgData name="Puliga Serenella" userId="5c450354-7ca5-4e58-a918-8965f1ae55ab" providerId="ADAL" clId="{B8927648-23D6-457C-ADEB-91F5C5943A1D}" dt="2023-05-18T14:25:53.125" v="1030" actId="26606"/>
          <ac:grpSpMkLst>
            <pc:docMk/>
            <pc:sldMk cId="2174481959" sldId="347"/>
            <ac:grpSpMk id="31" creationId="{E9537076-EF48-4F72-9164-FD8260D550AC}"/>
          </ac:grpSpMkLst>
        </pc:grpChg>
        <pc:grpChg chg="add del mod">
          <ac:chgData name="Puliga Serenella" userId="5c450354-7ca5-4e58-a918-8965f1ae55ab" providerId="ADAL" clId="{B8927648-23D6-457C-ADEB-91F5C5943A1D}" dt="2023-05-18T14:31:53.614" v="1056" actId="21"/>
          <ac:grpSpMkLst>
            <pc:docMk/>
            <pc:sldMk cId="2174481959" sldId="347"/>
            <ac:grpSpMk id="38" creationId="{5CEB08F4-A1FE-B9F4-790A-4B6DA666E8B9}"/>
          </ac:grpSpMkLst>
        </pc:grpChg>
        <pc:picChg chg="add mod ord">
          <ac:chgData name="Puliga Serenella" userId="5c450354-7ca5-4e58-a918-8965f1ae55ab" providerId="ADAL" clId="{B8927648-23D6-457C-ADEB-91F5C5943A1D}" dt="2023-05-18T14:31:21.042" v="1050" actId="164"/>
          <ac:picMkLst>
            <pc:docMk/>
            <pc:sldMk cId="2174481959" sldId="347"/>
            <ac:picMk id="4" creationId="{C66CC82B-A027-620B-6DB7-02220976C28C}"/>
          </ac:picMkLst>
        </pc:picChg>
        <pc:picChg chg="add del mod modCrop">
          <ac:chgData name="Puliga Serenella" userId="5c450354-7ca5-4e58-a918-8965f1ae55ab" providerId="ADAL" clId="{B8927648-23D6-457C-ADEB-91F5C5943A1D}" dt="2023-05-18T14:23:54.027" v="1014" actId="478"/>
          <ac:picMkLst>
            <pc:docMk/>
            <pc:sldMk cId="2174481959" sldId="347"/>
            <ac:picMk id="6" creationId="{D77D342E-FA6C-DCBF-3527-03DE936B1595}"/>
          </ac:picMkLst>
        </pc:picChg>
        <pc:picChg chg="add del mod ord modCrop">
          <ac:chgData name="Puliga Serenella" userId="5c450354-7ca5-4e58-a918-8965f1ae55ab" providerId="ADAL" clId="{B8927648-23D6-457C-ADEB-91F5C5943A1D}" dt="2023-05-18T14:31:53.614" v="1056" actId="21"/>
          <ac:picMkLst>
            <pc:docMk/>
            <pc:sldMk cId="2174481959" sldId="347"/>
            <ac:picMk id="8" creationId="{CA3B8178-2F47-8467-A55E-79AA028AC49A}"/>
          </ac:picMkLst>
        </pc:picChg>
        <pc:picChg chg="add del mod">
          <ac:chgData name="Puliga Serenella" userId="5c450354-7ca5-4e58-a918-8965f1ae55ab" providerId="ADAL" clId="{B8927648-23D6-457C-ADEB-91F5C5943A1D}" dt="2023-05-18T14:31:53.614" v="1056" actId="21"/>
          <ac:picMkLst>
            <pc:docMk/>
            <pc:sldMk cId="2174481959" sldId="347"/>
            <ac:picMk id="9" creationId="{023C050C-D68B-EAA4-5EB0-9FB23D0FFF93}"/>
          </ac:picMkLst>
        </pc:picChg>
        <pc:picChg chg="add mod">
          <ac:chgData name="Puliga Serenella" userId="5c450354-7ca5-4e58-a918-8965f1ae55ab" providerId="ADAL" clId="{B8927648-23D6-457C-ADEB-91F5C5943A1D}" dt="2023-05-18T14:31:21.042" v="1050" actId="164"/>
          <ac:picMkLst>
            <pc:docMk/>
            <pc:sldMk cId="2174481959" sldId="347"/>
            <ac:picMk id="37" creationId="{A70F4160-7488-438F-FF5F-65CF0558FEA0}"/>
          </ac:picMkLst>
        </pc:picChg>
        <pc:cxnChg chg="add del">
          <ac:chgData name="Puliga Serenella" userId="5c450354-7ca5-4e58-a918-8965f1ae55ab" providerId="ADAL" clId="{B8927648-23D6-457C-ADEB-91F5C5943A1D}" dt="2023-05-18T14:25:36.560" v="1024" actId="26606"/>
          <ac:cxnSpMkLst>
            <pc:docMk/>
            <pc:sldMk cId="2174481959" sldId="347"/>
            <ac:cxnSpMk id="14" creationId="{DCD67800-37AC-4E14-89B0-F79DCB3FB86D}"/>
          </ac:cxnSpMkLst>
        </pc:cxnChg>
        <pc:cxnChg chg="add del">
          <ac:chgData name="Puliga Serenella" userId="5c450354-7ca5-4e58-a918-8965f1ae55ab" providerId="ADAL" clId="{B8927648-23D6-457C-ADEB-91F5C5943A1D}" dt="2023-05-18T14:16:50.761" v="991" actId="26606"/>
          <ac:cxnSpMkLst>
            <pc:docMk/>
            <pc:sldMk cId="2174481959" sldId="347"/>
            <ac:cxnSpMk id="15" creationId="{58A9D3D4-1F89-47F0-A597-FE1A004D9737}"/>
          </ac:cxnSpMkLst>
        </pc:cxnChg>
        <pc:cxnChg chg="add del">
          <ac:chgData name="Puliga Serenella" userId="5c450354-7ca5-4e58-a918-8965f1ae55ab" providerId="ADAL" clId="{B8927648-23D6-457C-ADEB-91F5C5943A1D}" dt="2023-05-18T14:25:36.560" v="1024" actId="26606"/>
          <ac:cxnSpMkLst>
            <pc:docMk/>
            <pc:sldMk cId="2174481959" sldId="347"/>
            <ac:cxnSpMk id="16" creationId="{20F1788F-A5AE-4188-8274-F7F2E3833ECD}"/>
          </ac:cxnSpMkLst>
        </pc:cxnChg>
        <pc:cxnChg chg="add">
          <ac:chgData name="Puliga Serenella" userId="5c450354-7ca5-4e58-a918-8965f1ae55ab" providerId="ADAL" clId="{B8927648-23D6-457C-ADEB-91F5C5943A1D}" dt="2023-05-18T14:25:53.128" v="1031" actId="26606"/>
          <ac:cxnSpMkLst>
            <pc:docMk/>
            <pc:sldMk cId="2174481959" sldId="347"/>
            <ac:cxnSpMk id="35" creationId="{DCD67800-37AC-4E14-89B0-F79DCB3FB86D}"/>
          </ac:cxnSpMkLst>
        </pc:cxnChg>
        <pc:cxnChg chg="add">
          <ac:chgData name="Puliga Serenella" userId="5c450354-7ca5-4e58-a918-8965f1ae55ab" providerId="ADAL" clId="{B8927648-23D6-457C-ADEB-91F5C5943A1D}" dt="2023-05-18T14:25:53.128" v="1031" actId="26606"/>
          <ac:cxnSpMkLst>
            <pc:docMk/>
            <pc:sldMk cId="2174481959" sldId="347"/>
            <ac:cxnSpMk id="36" creationId="{20F1788F-A5AE-4188-8274-F7F2E3833ECD}"/>
          </ac:cxnSpMkLst>
        </pc:cxnChg>
      </pc:sldChg>
      <pc:sldChg chg="addSp delSp modSp new mod setBg modAnim">
        <pc:chgData name="Puliga Serenella" userId="5c450354-7ca5-4e58-a918-8965f1ae55ab" providerId="ADAL" clId="{B8927648-23D6-457C-ADEB-91F5C5943A1D}" dt="2023-05-22T21:29:13.206" v="4319"/>
        <pc:sldMkLst>
          <pc:docMk/>
          <pc:sldMk cId="920410675" sldId="348"/>
        </pc:sldMkLst>
        <pc:spChg chg="mod ord">
          <ac:chgData name="Puliga Serenella" userId="5c450354-7ca5-4e58-a918-8965f1ae55ab" providerId="ADAL" clId="{B8927648-23D6-457C-ADEB-91F5C5943A1D}" dt="2023-05-18T14:06:26.939" v="941" actId="26606"/>
          <ac:spMkLst>
            <pc:docMk/>
            <pc:sldMk cId="920410675" sldId="348"/>
            <ac:spMk id="2" creationId="{815A8BC5-8832-8085-3898-ECE1623469CE}"/>
          </ac:spMkLst>
        </pc:spChg>
        <pc:spChg chg="add mod">
          <ac:chgData name="Puliga Serenella" userId="5c450354-7ca5-4e58-a918-8965f1ae55ab" providerId="ADAL" clId="{B8927648-23D6-457C-ADEB-91F5C5943A1D}" dt="2023-05-18T14:08:20.556" v="954" actId="164"/>
          <ac:spMkLst>
            <pc:docMk/>
            <pc:sldMk cId="920410675" sldId="348"/>
            <ac:spMk id="5" creationId="{2543F45B-8B04-36F8-842F-A410B612B10B}"/>
          </ac:spMkLst>
        </pc:spChg>
        <pc:spChg chg="add mod">
          <ac:chgData name="Puliga Serenella" userId="5c450354-7ca5-4e58-a918-8965f1ae55ab" providerId="ADAL" clId="{B8927648-23D6-457C-ADEB-91F5C5943A1D}" dt="2023-05-18T15:08:44.384" v="1512" actId="1076"/>
          <ac:spMkLst>
            <pc:docMk/>
            <pc:sldMk cId="920410675" sldId="348"/>
            <ac:spMk id="7" creationId="{4978BAFB-9CE7-8E63-CAF6-6551735256AC}"/>
          </ac:spMkLst>
        </pc:spChg>
        <pc:spChg chg="add">
          <ac:chgData name="Puliga Serenella" userId="5c450354-7ca5-4e58-a918-8965f1ae55ab" providerId="ADAL" clId="{B8927648-23D6-457C-ADEB-91F5C5943A1D}" dt="2023-05-18T14:06:26.939" v="941" actId="26606"/>
          <ac:spMkLst>
            <pc:docMk/>
            <pc:sldMk cId="920410675" sldId="348"/>
            <ac:spMk id="9" creationId="{77A49D6B-60C4-4E0B-A036-095B4FC1D45E}"/>
          </ac:spMkLst>
        </pc:spChg>
        <pc:spChg chg="add del mod">
          <ac:chgData name="Puliga Serenella" userId="5c450354-7ca5-4e58-a918-8965f1ae55ab" providerId="ADAL" clId="{B8927648-23D6-457C-ADEB-91F5C5943A1D}" dt="2023-05-18T15:04:29.556" v="1425" actId="478"/>
          <ac:spMkLst>
            <pc:docMk/>
            <pc:sldMk cId="920410675" sldId="348"/>
            <ac:spMk id="10" creationId="{4D2B386F-CE7C-0959-2AF2-62442AE0FA0F}"/>
          </ac:spMkLst>
        </pc:spChg>
        <pc:spChg chg="add">
          <ac:chgData name="Puliga Serenella" userId="5c450354-7ca5-4e58-a918-8965f1ae55ab" providerId="ADAL" clId="{B8927648-23D6-457C-ADEB-91F5C5943A1D}" dt="2023-05-18T14:06:26.939" v="941" actId="26606"/>
          <ac:spMkLst>
            <pc:docMk/>
            <pc:sldMk cId="920410675" sldId="348"/>
            <ac:spMk id="11" creationId="{1F1017FF-1D71-4FAE-92F4-54B48B73D1B7}"/>
          </ac:spMkLst>
        </pc:spChg>
        <pc:spChg chg="add">
          <ac:chgData name="Puliga Serenella" userId="5c450354-7ca5-4e58-a918-8965f1ae55ab" providerId="ADAL" clId="{B8927648-23D6-457C-ADEB-91F5C5943A1D}" dt="2023-05-18T14:06:26.939" v="941" actId="26606"/>
          <ac:spMkLst>
            <pc:docMk/>
            <pc:sldMk cId="920410675" sldId="348"/>
            <ac:spMk id="13" creationId="{7BE6F3DE-BCA6-489A-ACAA-969D33E0B72E}"/>
          </ac:spMkLst>
        </pc:spChg>
        <pc:spChg chg="add mod">
          <ac:chgData name="Puliga Serenella" userId="5c450354-7ca5-4e58-a918-8965f1ae55ab" providerId="ADAL" clId="{B8927648-23D6-457C-ADEB-91F5C5943A1D}" dt="2023-05-18T15:11:36.682" v="1526" actId="255"/>
          <ac:spMkLst>
            <pc:docMk/>
            <pc:sldMk cId="920410675" sldId="348"/>
            <ac:spMk id="17" creationId="{8C2CE433-91A2-DD1D-AA48-FC2F58F5D9D9}"/>
          </ac:spMkLst>
        </pc:spChg>
        <pc:spChg chg="add mod">
          <ac:chgData name="Puliga Serenella" userId="5c450354-7ca5-4e58-a918-8965f1ae55ab" providerId="ADAL" clId="{B8927648-23D6-457C-ADEB-91F5C5943A1D}" dt="2023-05-18T15:11:58.579" v="1527" actId="208"/>
          <ac:spMkLst>
            <pc:docMk/>
            <pc:sldMk cId="920410675" sldId="348"/>
            <ac:spMk id="18" creationId="{DD14B203-3192-171F-AEE5-CCFF90BBD05D}"/>
          </ac:spMkLst>
        </pc:spChg>
        <pc:spChg chg="add mod">
          <ac:chgData name="Puliga Serenella" userId="5c450354-7ca5-4e58-a918-8965f1ae55ab" providerId="ADAL" clId="{B8927648-23D6-457C-ADEB-91F5C5943A1D}" dt="2023-05-18T15:13:35.008" v="1601" actId="255"/>
          <ac:spMkLst>
            <pc:docMk/>
            <pc:sldMk cId="920410675" sldId="348"/>
            <ac:spMk id="20" creationId="{33E70F87-E0CF-3673-5D9D-4EC1AB2BE9BA}"/>
          </ac:spMkLst>
        </pc:spChg>
        <pc:grpChg chg="add mod">
          <ac:chgData name="Puliga Serenella" userId="5c450354-7ca5-4e58-a918-8965f1ae55ab" providerId="ADAL" clId="{B8927648-23D6-457C-ADEB-91F5C5943A1D}" dt="2023-05-18T14:10:36.504" v="967" actId="1076"/>
          <ac:grpSpMkLst>
            <pc:docMk/>
            <pc:sldMk cId="920410675" sldId="348"/>
            <ac:grpSpMk id="6" creationId="{0885C9FE-FE08-01DF-D4B8-4D5A4C111B98}"/>
          </ac:grpSpMkLst>
        </pc:grpChg>
        <pc:picChg chg="add mod">
          <ac:chgData name="Puliga Serenella" userId="5c450354-7ca5-4e58-a918-8965f1ae55ab" providerId="ADAL" clId="{B8927648-23D6-457C-ADEB-91F5C5943A1D}" dt="2023-05-18T14:10:31.258" v="966" actId="14100"/>
          <ac:picMkLst>
            <pc:docMk/>
            <pc:sldMk cId="920410675" sldId="348"/>
            <ac:picMk id="3" creationId="{6C93EB67-3111-F2D2-C8CE-1480BC2E468C}"/>
          </ac:picMkLst>
        </pc:picChg>
        <pc:picChg chg="add mod">
          <ac:chgData name="Puliga Serenella" userId="5c450354-7ca5-4e58-a918-8965f1ae55ab" providerId="ADAL" clId="{B8927648-23D6-457C-ADEB-91F5C5943A1D}" dt="2023-05-18T14:08:20.556" v="954" actId="164"/>
          <ac:picMkLst>
            <pc:docMk/>
            <pc:sldMk cId="920410675" sldId="348"/>
            <ac:picMk id="4" creationId="{FC8C37FB-F259-03A1-3887-EAE3FFA84B28}"/>
          </ac:picMkLst>
        </pc:picChg>
        <pc:picChg chg="add mod">
          <ac:chgData name="Puliga Serenella" userId="5c450354-7ca5-4e58-a918-8965f1ae55ab" providerId="ADAL" clId="{B8927648-23D6-457C-ADEB-91F5C5943A1D}" dt="2023-05-18T14:10:41.773" v="968" actId="1076"/>
          <ac:picMkLst>
            <pc:docMk/>
            <pc:sldMk cId="920410675" sldId="348"/>
            <ac:picMk id="8" creationId="{7BA81BDB-DFA4-DF3D-241B-D43B52C54B2D}"/>
          </ac:picMkLst>
        </pc:picChg>
        <pc:picChg chg="add del mod modCrop">
          <ac:chgData name="Puliga Serenella" userId="5c450354-7ca5-4e58-a918-8965f1ae55ab" providerId="ADAL" clId="{B8927648-23D6-457C-ADEB-91F5C5943A1D}" dt="2023-05-18T14:14:17.458" v="977" actId="21"/>
          <ac:picMkLst>
            <pc:docMk/>
            <pc:sldMk cId="920410675" sldId="348"/>
            <ac:picMk id="14" creationId="{B58D92F7-2576-EB4D-B7EF-CE9522630B9F}"/>
          </ac:picMkLst>
        </pc:picChg>
        <pc:picChg chg="add mod">
          <ac:chgData name="Puliga Serenella" userId="5c450354-7ca5-4e58-a918-8965f1ae55ab" providerId="ADAL" clId="{B8927648-23D6-457C-ADEB-91F5C5943A1D}" dt="2023-05-18T15:04:24.390" v="1423" actId="1076"/>
          <ac:picMkLst>
            <pc:docMk/>
            <pc:sldMk cId="920410675" sldId="348"/>
            <ac:picMk id="15" creationId="{B5DA7CF8-7E67-66DB-2D8C-B4F9719D43D5}"/>
          </ac:picMkLst>
        </pc:picChg>
        <pc:picChg chg="add mod">
          <ac:chgData name="Puliga Serenella" userId="5c450354-7ca5-4e58-a918-8965f1ae55ab" providerId="ADAL" clId="{B8927648-23D6-457C-ADEB-91F5C5943A1D}" dt="2023-05-18T15:04:26.158" v="1424" actId="1076"/>
          <ac:picMkLst>
            <pc:docMk/>
            <pc:sldMk cId="920410675" sldId="348"/>
            <ac:picMk id="16" creationId="{29CABA10-49EF-97C2-6B8D-D09DB4FA29E7}"/>
          </ac:picMkLst>
        </pc:picChg>
        <pc:picChg chg="add del mod">
          <ac:chgData name="Puliga Serenella" userId="5c450354-7ca5-4e58-a918-8965f1ae55ab" providerId="ADAL" clId="{B8927648-23D6-457C-ADEB-91F5C5943A1D}" dt="2023-05-18T15:09:30.863" v="1516" actId="478"/>
          <ac:picMkLst>
            <pc:docMk/>
            <pc:sldMk cId="920410675" sldId="348"/>
            <ac:picMk id="19" creationId="{52944F9C-96C6-DCF1-B7E5-4CE063792331}"/>
          </ac:picMkLst>
        </pc:picChg>
      </pc:sldChg>
      <pc:sldChg chg="addSp delSp modSp new mod ord">
        <pc:chgData name="Puliga Serenella" userId="5c450354-7ca5-4e58-a918-8965f1ae55ab" providerId="ADAL" clId="{B8927648-23D6-457C-ADEB-91F5C5943A1D}" dt="2023-05-22T21:43:07.719" v="4401"/>
        <pc:sldMkLst>
          <pc:docMk/>
          <pc:sldMk cId="1277636163" sldId="349"/>
        </pc:sldMkLst>
        <pc:spChg chg="add del mod">
          <ac:chgData name="Puliga Serenella" userId="5c450354-7ca5-4e58-a918-8965f1ae55ab" providerId="ADAL" clId="{B8927648-23D6-457C-ADEB-91F5C5943A1D}" dt="2023-05-18T14:33:33.668" v="1078" actId="21"/>
          <ac:spMkLst>
            <pc:docMk/>
            <pc:sldMk cId="1277636163" sldId="349"/>
            <ac:spMk id="4" creationId="{A754D305-1ECD-07CB-BB08-D886DDB688F3}"/>
          </ac:spMkLst>
        </pc:spChg>
        <pc:spChg chg="mod topLvl">
          <ac:chgData name="Puliga Serenella" userId="5c450354-7ca5-4e58-a918-8965f1ae55ab" providerId="ADAL" clId="{B8927648-23D6-457C-ADEB-91F5C5943A1D}" dt="2023-05-22T21:42:51.987" v="4399" actId="1076"/>
          <ac:spMkLst>
            <pc:docMk/>
            <pc:sldMk cId="1277636163" sldId="349"/>
            <ac:spMk id="6" creationId="{A5A8CAC4-E18A-EAC6-B7DA-7012440811DE}"/>
          </ac:spMkLst>
        </pc:spChg>
        <pc:spChg chg="del mod topLvl">
          <ac:chgData name="Puliga Serenella" userId="5c450354-7ca5-4e58-a918-8965f1ae55ab" providerId="ADAL" clId="{B8927648-23D6-457C-ADEB-91F5C5943A1D}" dt="2023-05-22T21:42:13.399" v="4365" actId="478"/>
          <ac:spMkLst>
            <pc:docMk/>
            <pc:sldMk cId="1277636163" sldId="349"/>
            <ac:spMk id="7" creationId="{A329CE00-4F42-33DB-44BB-AB8233D1A32F}"/>
          </ac:spMkLst>
        </pc:spChg>
        <pc:spChg chg="add mod ord">
          <ac:chgData name="Puliga Serenella" userId="5c450354-7ca5-4e58-a918-8965f1ae55ab" providerId="ADAL" clId="{B8927648-23D6-457C-ADEB-91F5C5943A1D}" dt="2023-05-20T15:51:53.883" v="3443" actId="166"/>
          <ac:spMkLst>
            <pc:docMk/>
            <pc:sldMk cId="1277636163" sldId="349"/>
            <ac:spMk id="11" creationId="{4172E9F1-39D7-3F51-6311-346F5A34096D}"/>
          </ac:spMkLst>
        </pc:spChg>
        <pc:spChg chg="add mod ord">
          <ac:chgData name="Puliga Serenella" userId="5c450354-7ca5-4e58-a918-8965f1ae55ab" providerId="ADAL" clId="{B8927648-23D6-457C-ADEB-91F5C5943A1D}" dt="2023-05-22T21:40:04.186" v="4351" actId="1076"/>
          <ac:spMkLst>
            <pc:docMk/>
            <pc:sldMk cId="1277636163" sldId="349"/>
            <ac:spMk id="12" creationId="{043351A8-EB35-F21F-5805-7526149B4E86}"/>
          </ac:spMkLst>
        </pc:spChg>
        <pc:spChg chg="add mod">
          <ac:chgData name="Puliga Serenella" userId="5c450354-7ca5-4e58-a918-8965f1ae55ab" providerId="ADAL" clId="{B8927648-23D6-457C-ADEB-91F5C5943A1D}" dt="2023-05-20T15:51:43.645" v="3441" actId="208"/>
          <ac:spMkLst>
            <pc:docMk/>
            <pc:sldMk cId="1277636163" sldId="349"/>
            <ac:spMk id="13" creationId="{71C36E13-C85E-C8CF-F306-EC59B0F3E1E8}"/>
          </ac:spMkLst>
        </pc:spChg>
        <pc:spChg chg="add mod topLvl">
          <ac:chgData name="Puliga Serenella" userId="5c450354-7ca5-4e58-a918-8965f1ae55ab" providerId="ADAL" clId="{B8927648-23D6-457C-ADEB-91F5C5943A1D}" dt="2023-05-20T15:50:21.541" v="3426" actId="571"/>
          <ac:spMkLst>
            <pc:docMk/>
            <pc:sldMk cId="1277636163" sldId="349"/>
            <ac:spMk id="15" creationId="{1BA22536-ABC4-D6AE-A580-54E78E212469}"/>
          </ac:spMkLst>
        </pc:spChg>
        <pc:spChg chg="add mod ord">
          <ac:chgData name="Puliga Serenella" userId="5c450354-7ca5-4e58-a918-8965f1ae55ab" providerId="ADAL" clId="{B8927648-23D6-457C-ADEB-91F5C5943A1D}" dt="2023-05-20T15:51:23.028" v="3439" actId="164"/>
          <ac:spMkLst>
            <pc:docMk/>
            <pc:sldMk cId="1277636163" sldId="349"/>
            <ac:spMk id="19" creationId="{FA878BC5-E31F-4AC2-0407-4CF8E789605F}"/>
          </ac:spMkLst>
        </pc:spChg>
        <pc:grpChg chg="add del mod">
          <ac:chgData name="Puliga Serenella" userId="5c450354-7ca5-4e58-a918-8965f1ae55ab" providerId="ADAL" clId="{B8927648-23D6-457C-ADEB-91F5C5943A1D}" dt="2023-05-22T21:42:05.245" v="4362" actId="165"/>
          <ac:grpSpMkLst>
            <pc:docMk/>
            <pc:sldMk cId="1277636163" sldId="349"/>
            <ac:grpSpMk id="5" creationId="{DD2B719B-22D5-8AAD-0E51-8AEC20DD888D}"/>
          </ac:grpSpMkLst>
        </pc:grpChg>
        <pc:grpChg chg="add del mod">
          <ac:chgData name="Puliga Serenella" userId="5c450354-7ca5-4e58-a918-8965f1ae55ab" providerId="ADAL" clId="{B8927648-23D6-457C-ADEB-91F5C5943A1D}" dt="2023-05-20T15:50:16.016" v="3423" actId="164"/>
          <ac:grpSpMkLst>
            <pc:docMk/>
            <pc:sldMk cId="1277636163" sldId="349"/>
            <ac:grpSpMk id="16" creationId="{D6C7CE60-BCA6-8A97-152B-6966E8BB22F2}"/>
          </ac:grpSpMkLst>
        </pc:grpChg>
        <pc:grpChg chg="add del mod">
          <ac:chgData name="Puliga Serenella" userId="5c450354-7ca5-4e58-a918-8965f1ae55ab" providerId="ADAL" clId="{B8927648-23D6-457C-ADEB-91F5C5943A1D}" dt="2023-05-20T15:50:14.407" v="3420" actId="338"/>
          <ac:grpSpMkLst>
            <pc:docMk/>
            <pc:sldMk cId="1277636163" sldId="349"/>
            <ac:grpSpMk id="17" creationId="{00FBAC8D-EBF5-0BFB-D9BC-1CB94CAC9245}"/>
          </ac:grpSpMkLst>
        </pc:grpChg>
        <pc:grpChg chg="add mod">
          <ac:chgData name="Puliga Serenella" userId="5c450354-7ca5-4e58-a918-8965f1ae55ab" providerId="ADAL" clId="{B8927648-23D6-457C-ADEB-91F5C5943A1D}" dt="2023-05-20T15:50:37.891" v="3431" actId="164"/>
          <ac:grpSpMkLst>
            <pc:docMk/>
            <pc:sldMk cId="1277636163" sldId="349"/>
            <ac:grpSpMk id="20" creationId="{FF178007-D46A-443D-4246-CEBF9E4544C9}"/>
          </ac:grpSpMkLst>
        </pc:grpChg>
        <pc:grpChg chg="add mod ord">
          <ac:chgData name="Puliga Serenella" userId="5c450354-7ca5-4e58-a918-8965f1ae55ab" providerId="ADAL" clId="{B8927648-23D6-457C-ADEB-91F5C5943A1D}" dt="2023-05-20T15:51:29.075" v="3440" actId="167"/>
          <ac:grpSpMkLst>
            <pc:docMk/>
            <pc:sldMk cId="1277636163" sldId="349"/>
            <ac:grpSpMk id="21" creationId="{0A518D4D-E9DA-5494-A511-7FD8CDDB76CD}"/>
          </ac:grpSpMkLst>
        </pc:grpChg>
        <pc:graphicFrameChg chg="add del mod modGraphic">
          <ac:chgData name="Puliga Serenella" userId="5c450354-7ca5-4e58-a918-8965f1ae55ab" providerId="ADAL" clId="{B8927648-23D6-457C-ADEB-91F5C5943A1D}" dt="2023-05-20T15:35:14.191" v="3277" actId="1032"/>
          <ac:graphicFrameMkLst>
            <pc:docMk/>
            <pc:sldMk cId="1277636163" sldId="349"/>
            <ac:graphicFrameMk id="5" creationId="{0979C6CB-6C26-C875-C549-D926525C867B}"/>
          </ac:graphicFrameMkLst>
        </pc:graphicFrameChg>
        <pc:graphicFrameChg chg="add del mod modGraphic">
          <ac:chgData name="Puliga Serenella" userId="5c450354-7ca5-4e58-a918-8965f1ae55ab" providerId="ADAL" clId="{B8927648-23D6-457C-ADEB-91F5C5943A1D}" dt="2023-05-20T15:36:59.541" v="3285" actId="1032"/>
          <ac:graphicFrameMkLst>
            <pc:docMk/>
            <pc:sldMk cId="1277636163" sldId="349"/>
            <ac:graphicFrameMk id="6" creationId="{B73B608F-B0B0-36FD-17A1-FEFBB9E9AA46}"/>
          </ac:graphicFrameMkLst>
        </pc:graphicFrameChg>
        <pc:graphicFrameChg chg="add del mod modGraphic">
          <ac:chgData name="Puliga Serenella" userId="5c450354-7ca5-4e58-a918-8965f1ae55ab" providerId="ADAL" clId="{B8927648-23D6-457C-ADEB-91F5C5943A1D}" dt="2023-05-20T15:38:06.831" v="3290" actId="1032"/>
          <ac:graphicFrameMkLst>
            <pc:docMk/>
            <pc:sldMk cId="1277636163" sldId="349"/>
            <ac:graphicFrameMk id="7" creationId="{0E2C756E-B495-3914-1E6A-23724AFC6EB1}"/>
          </ac:graphicFrameMkLst>
        </pc:graphicFrameChg>
        <pc:graphicFrameChg chg="add del mod modGraphic">
          <ac:chgData name="Puliga Serenella" userId="5c450354-7ca5-4e58-a918-8965f1ae55ab" providerId="ADAL" clId="{B8927648-23D6-457C-ADEB-91F5C5943A1D}" dt="2023-05-20T15:44:18.418" v="3372" actId="1032"/>
          <ac:graphicFrameMkLst>
            <pc:docMk/>
            <pc:sldMk cId="1277636163" sldId="349"/>
            <ac:graphicFrameMk id="10" creationId="{A36160FF-EA43-5F34-71AF-E4E2E692D7DC}"/>
          </ac:graphicFrameMkLst>
        </pc:graphicFrameChg>
        <pc:picChg chg="add del mod">
          <ac:chgData name="Puliga Serenella" userId="5c450354-7ca5-4e58-a918-8965f1ae55ab" providerId="ADAL" clId="{B8927648-23D6-457C-ADEB-91F5C5943A1D}" dt="2023-05-20T15:47:51.299" v="3390" actId="1076"/>
          <ac:picMkLst>
            <pc:docMk/>
            <pc:sldMk cId="1277636163" sldId="349"/>
            <ac:picMk id="3" creationId="{3D482338-1041-6A0D-D01B-7F4CA49E4295}"/>
          </ac:picMkLst>
        </pc:picChg>
        <pc:picChg chg="mod ord">
          <ac:chgData name="Puliga Serenella" userId="5c450354-7ca5-4e58-a918-8965f1ae55ab" providerId="ADAL" clId="{B8927648-23D6-457C-ADEB-91F5C5943A1D}" dt="2023-05-20T15:51:48.137" v="3442" actId="167"/>
          <ac:picMkLst>
            <pc:docMk/>
            <pc:sldMk cId="1277636163" sldId="349"/>
            <ac:picMk id="4" creationId="{4EE2DFC5-BC21-9DC4-293B-01EA93BC241D}"/>
          </ac:picMkLst>
        </pc:picChg>
        <pc:picChg chg="add del mod modCrop">
          <ac:chgData name="Puliga Serenella" userId="5c450354-7ca5-4e58-a918-8965f1ae55ab" providerId="ADAL" clId="{B8927648-23D6-457C-ADEB-91F5C5943A1D}" dt="2023-05-18T14:24:54.530" v="1021" actId="21"/>
          <ac:picMkLst>
            <pc:docMk/>
            <pc:sldMk cId="1277636163" sldId="349"/>
            <ac:picMk id="6" creationId="{0CE8802D-AAB9-C73D-43AF-B728EEA7B80A}"/>
          </ac:picMkLst>
        </pc:picChg>
        <pc:picChg chg="mod">
          <ac:chgData name="Puliga Serenella" userId="5c450354-7ca5-4e58-a918-8965f1ae55ab" providerId="ADAL" clId="{B8927648-23D6-457C-ADEB-91F5C5943A1D}" dt="2023-05-20T15:47:54.775" v="3392" actId="1076"/>
          <ac:picMkLst>
            <pc:docMk/>
            <pc:sldMk cId="1277636163" sldId="349"/>
            <ac:picMk id="9" creationId="{1359FC9F-BAFB-71CB-3651-68C6D360EE39}"/>
          </ac:picMkLst>
        </pc:picChg>
        <pc:picChg chg="add mod topLvl">
          <ac:chgData name="Puliga Serenella" userId="5c450354-7ca5-4e58-a918-8965f1ae55ab" providerId="ADAL" clId="{B8927648-23D6-457C-ADEB-91F5C5943A1D}" dt="2023-05-20T15:50:21.541" v="3426" actId="571"/>
          <ac:picMkLst>
            <pc:docMk/>
            <pc:sldMk cId="1277636163" sldId="349"/>
            <ac:picMk id="14" creationId="{B0575379-A54C-2523-BE09-BABE9FFDBF3E}"/>
          </ac:picMkLst>
        </pc:picChg>
        <pc:picChg chg="add mod ord">
          <ac:chgData name="Puliga Serenella" userId="5c450354-7ca5-4e58-a918-8965f1ae55ab" providerId="ADAL" clId="{B8927648-23D6-457C-ADEB-91F5C5943A1D}" dt="2023-05-20T15:51:23.028" v="3439" actId="164"/>
          <ac:picMkLst>
            <pc:docMk/>
            <pc:sldMk cId="1277636163" sldId="349"/>
            <ac:picMk id="18" creationId="{47E3A4DF-19DD-7C3D-20BF-9C34E2B2C034}"/>
          </ac:picMkLst>
        </pc:picChg>
        <pc:picChg chg="mod">
          <ac:chgData name="Puliga Serenella" userId="5c450354-7ca5-4e58-a918-8965f1ae55ab" providerId="ADAL" clId="{B8927648-23D6-457C-ADEB-91F5C5943A1D}" dt="2023-05-22T21:41:48.172" v="4359" actId="1076"/>
          <ac:picMkLst>
            <pc:docMk/>
            <pc:sldMk cId="1277636163" sldId="349"/>
            <ac:picMk id="4098" creationId="{0ADD32EB-403F-2922-AB84-34CC5222B134}"/>
          </ac:picMkLst>
        </pc:picChg>
        <pc:picChg chg="add del mod">
          <ac:chgData name="Puliga Serenella" userId="5c450354-7ca5-4e58-a918-8965f1ae55ab" providerId="ADAL" clId="{B8927648-23D6-457C-ADEB-91F5C5943A1D}" dt="2023-05-22T21:40:00.147" v="4348" actId="1076"/>
          <ac:picMkLst>
            <pc:docMk/>
            <pc:sldMk cId="1277636163" sldId="349"/>
            <ac:picMk id="4102" creationId="{4DFE5750-A453-7530-5AAF-C1D917FCEBE2}"/>
          </ac:picMkLst>
        </pc:picChg>
      </pc:sldChg>
      <pc:sldChg chg="addSp delSp modSp new del mod ord">
        <pc:chgData name="Puliga Serenella" userId="5c450354-7ca5-4e58-a918-8965f1ae55ab" providerId="ADAL" clId="{B8927648-23D6-457C-ADEB-91F5C5943A1D}" dt="2023-05-20T16:57:28.064" v="4018" actId="47"/>
        <pc:sldMkLst>
          <pc:docMk/>
          <pc:sldMk cId="4163457218" sldId="350"/>
        </pc:sldMkLst>
        <pc:spChg chg="add del mod">
          <ac:chgData name="Puliga Serenella" userId="5c450354-7ca5-4e58-a918-8965f1ae55ab" providerId="ADAL" clId="{B8927648-23D6-457C-ADEB-91F5C5943A1D}" dt="2023-05-20T16:43:55.489" v="3749" actId="478"/>
          <ac:spMkLst>
            <pc:docMk/>
            <pc:sldMk cId="4163457218" sldId="350"/>
            <ac:spMk id="3" creationId="{E1BA0EF4-BC65-F48C-D31C-F7B57AE44C88}"/>
          </ac:spMkLst>
        </pc:spChg>
        <pc:spChg chg="add del mod">
          <ac:chgData name="Puliga Serenella" userId="5c450354-7ca5-4e58-a918-8965f1ae55ab" providerId="ADAL" clId="{B8927648-23D6-457C-ADEB-91F5C5943A1D}" dt="2023-05-20T16:48:39.917" v="3753" actId="478"/>
          <ac:spMkLst>
            <pc:docMk/>
            <pc:sldMk cId="4163457218" sldId="350"/>
            <ac:spMk id="6" creationId="{E9AAB733-9402-AA5B-E281-1E5D8E87F834}"/>
          </ac:spMkLst>
        </pc:spChg>
        <pc:graphicFrameChg chg="add del modGraphic">
          <ac:chgData name="Puliga Serenella" userId="5c450354-7ca5-4e58-a918-8965f1ae55ab" providerId="ADAL" clId="{B8927648-23D6-457C-ADEB-91F5C5943A1D}" dt="2023-05-20T16:45:57.030" v="3751" actId="478"/>
          <ac:graphicFrameMkLst>
            <pc:docMk/>
            <pc:sldMk cId="4163457218" sldId="350"/>
            <ac:graphicFrameMk id="5" creationId="{983673BC-9E5F-0297-D577-7F0DC705D409}"/>
          </ac:graphicFrameMkLst>
        </pc:graphicFrameChg>
        <pc:picChg chg="del mod">
          <ac:chgData name="Puliga Serenella" userId="5c450354-7ca5-4e58-a918-8965f1ae55ab" providerId="ADAL" clId="{B8927648-23D6-457C-ADEB-91F5C5943A1D}" dt="2023-05-20T16:52:00.604" v="3850" actId="21"/>
          <ac:picMkLst>
            <pc:docMk/>
            <pc:sldMk cId="4163457218" sldId="350"/>
            <ac:picMk id="4" creationId="{1F6E0A6F-0861-61F7-C04E-854C7007074E}"/>
          </ac:picMkLst>
        </pc:picChg>
      </pc:sldChg>
      <pc:sldChg chg="addSp modSp new mod ord">
        <pc:chgData name="Puliga Serenella" userId="5c450354-7ca5-4e58-a918-8965f1ae55ab" providerId="ADAL" clId="{B8927648-23D6-457C-ADEB-91F5C5943A1D}" dt="2023-05-22T21:34:42.875" v="4331" actId="20577"/>
        <pc:sldMkLst>
          <pc:docMk/>
          <pc:sldMk cId="1133490154" sldId="351"/>
        </pc:sldMkLst>
        <pc:spChg chg="add mod">
          <ac:chgData name="Puliga Serenella" userId="5c450354-7ca5-4e58-a918-8965f1ae55ab" providerId="ADAL" clId="{B8927648-23D6-457C-ADEB-91F5C5943A1D}" dt="2023-05-18T14:34:24.340" v="1089" actId="6549"/>
          <ac:spMkLst>
            <pc:docMk/>
            <pc:sldMk cId="1133490154" sldId="351"/>
            <ac:spMk id="8" creationId="{C7CD4E8B-E90D-2B0D-B3E8-9CCFCD71B437}"/>
          </ac:spMkLst>
        </pc:spChg>
        <pc:spChg chg="add mod">
          <ac:chgData name="Puliga Serenella" userId="5c450354-7ca5-4e58-a918-8965f1ae55ab" providerId="ADAL" clId="{B8927648-23D6-457C-ADEB-91F5C5943A1D}" dt="2023-05-18T14:41:28.774" v="1130" actId="164"/>
          <ac:spMkLst>
            <pc:docMk/>
            <pc:sldMk cId="1133490154" sldId="351"/>
            <ac:spMk id="10" creationId="{440E187A-59CD-CE73-17E7-5DDC745B689E}"/>
          </ac:spMkLst>
        </pc:spChg>
        <pc:spChg chg="add mod">
          <ac:chgData name="Puliga Serenella" userId="5c450354-7ca5-4e58-a918-8965f1ae55ab" providerId="ADAL" clId="{B8927648-23D6-457C-ADEB-91F5C5943A1D}" dt="2023-05-18T14:40:55.131" v="1126" actId="164"/>
          <ac:spMkLst>
            <pc:docMk/>
            <pc:sldMk cId="1133490154" sldId="351"/>
            <ac:spMk id="12" creationId="{9F99A159-72FD-1419-A6D8-CA40EF6A35C8}"/>
          </ac:spMkLst>
        </pc:spChg>
        <pc:spChg chg="add mod">
          <ac:chgData name="Puliga Serenella" userId="5c450354-7ca5-4e58-a918-8965f1ae55ab" providerId="ADAL" clId="{B8927648-23D6-457C-ADEB-91F5C5943A1D}" dt="2023-05-18T14:59:31.794" v="1414" actId="1076"/>
          <ac:spMkLst>
            <pc:docMk/>
            <pc:sldMk cId="1133490154" sldId="351"/>
            <ac:spMk id="14" creationId="{3444C175-552C-553A-3B3C-406A0F06A885}"/>
          </ac:spMkLst>
        </pc:spChg>
        <pc:spChg chg="add mod">
          <ac:chgData name="Puliga Serenella" userId="5c450354-7ca5-4e58-a918-8965f1ae55ab" providerId="ADAL" clId="{B8927648-23D6-457C-ADEB-91F5C5943A1D}" dt="2023-05-18T14:45:04.688" v="1185" actId="164"/>
          <ac:spMkLst>
            <pc:docMk/>
            <pc:sldMk cId="1133490154" sldId="351"/>
            <ac:spMk id="18" creationId="{704E15E3-5396-150C-771B-99DC49B26EC1}"/>
          </ac:spMkLst>
        </pc:spChg>
        <pc:spChg chg="add mod">
          <ac:chgData name="Puliga Serenella" userId="5c450354-7ca5-4e58-a918-8965f1ae55ab" providerId="ADAL" clId="{B8927648-23D6-457C-ADEB-91F5C5943A1D}" dt="2023-05-18T14:45:13.560" v="1186" actId="164"/>
          <ac:spMkLst>
            <pc:docMk/>
            <pc:sldMk cId="1133490154" sldId="351"/>
            <ac:spMk id="19" creationId="{AF95DFD8-C8FD-5833-5E11-397DB39C6741}"/>
          </ac:spMkLst>
        </pc:spChg>
        <pc:spChg chg="add mod">
          <ac:chgData name="Puliga Serenella" userId="5c450354-7ca5-4e58-a918-8965f1ae55ab" providerId="ADAL" clId="{B8927648-23D6-457C-ADEB-91F5C5943A1D}" dt="2023-05-22T21:34:42.875" v="4331" actId="20577"/>
          <ac:spMkLst>
            <pc:docMk/>
            <pc:sldMk cId="1133490154" sldId="351"/>
            <ac:spMk id="20" creationId="{71C4B597-6C27-8065-43F7-2949D42CFE2B}"/>
          </ac:spMkLst>
        </pc:spChg>
        <pc:spChg chg="add mod">
          <ac:chgData name="Puliga Serenella" userId="5c450354-7ca5-4e58-a918-8965f1ae55ab" providerId="ADAL" clId="{B8927648-23D6-457C-ADEB-91F5C5943A1D}" dt="2023-05-18T14:59:46.781" v="1416" actId="1076"/>
          <ac:spMkLst>
            <pc:docMk/>
            <pc:sldMk cId="1133490154" sldId="351"/>
            <ac:spMk id="24" creationId="{323140F8-1353-9AE5-1876-61ECDA08D51E}"/>
          </ac:spMkLst>
        </pc:spChg>
        <pc:spChg chg="add mod">
          <ac:chgData name="Puliga Serenella" userId="5c450354-7ca5-4e58-a918-8965f1ae55ab" providerId="ADAL" clId="{B8927648-23D6-457C-ADEB-91F5C5943A1D}" dt="2023-05-18T14:59:39.114" v="1415" actId="1076"/>
          <ac:spMkLst>
            <pc:docMk/>
            <pc:sldMk cId="1133490154" sldId="351"/>
            <ac:spMk id="25" creationId="{4884916A-5DFF-B4CD-DF21-D85CF05CB5E5}"/>
          </ac:spMkLst>
        </pc:spChg>
        <pc:spChg chg="add mod">
          <ac:chgData name="Puliga Serenella" userId="5c450354-7ca5-4e58-a918-8965f1ae55ab" providerId="ADAL" clId="{B8927648-23D6-457C-ADEB-91F5C5943A1D}" dt="2023-05-18T14:59:27.501" v="1413" actId="1076"/>
          <ac:spMkLst>
            <pc:docMk/>
            <pc:sldMk cId="1133490154" sldId="351"/>
            <ac:spMk id="26" creationId="{5B1EF5CB-BFA1-3DA9-8D41-34346565FEB7}"/>
          </ac:spMkLst>
        </pc:spChg>
        <pc:grpChg chg="add mod">
          <ac:chgData name="Puliga Serenella" userId="5c450354-7ca5-4e58-a918-8965f1ae55ab" providerId="ADAL" clId="{B8927648-23D6-457C-ADEB-91F5C5943A1D}" dt="2023-05-18T14:41:28.774" v="1130" actId="164"/>
          <ac:grpSpMkLst>
            <pc:docMk/>
            <pc:sldMk cId="1133490154" sldId="351"/>
            <ac:grpSpMk id="4" creationId="{86BFA188-199F-19A3-9B6C-A1449DE24625}"/>
          </ac:grpSpMkLst>
        </pc:grpChg>
        <pc:grpChg chg="add mod">
          <ac:chgData name="Puliga Serenella" userId="5c450354-7ca5-4e58-a918-8965f1ae55ab" providerId="ADAL" clId="{B8927648-23D6-457C-ADEB-91F5C5943A1D}" dt="2023-05-18T14:45:13.560" v="1186" actId="164"/>
          <ac:grpSpMkLst>
            <pc:docMk/>
            <pc:sldMk cId="1133490154" sldId="351"/>
            <ac:grpSpMk id="15" creationId="{38D09DDD-6935-4E83-D31A-C2A3C9754F5C}"/>
          </ac:grpSpMkLst>
        </pc:grpChg>
        <pc:grpChg chg="add mod">
          <ac:chgData name="Puliga Serenella" userId="5c450354-7ca5-4e58-a918-8965f1ae55ab" providerId="ADAL" clId="{B8927648-23D6-457C-ADEB-91F5C5943A1D}" dt="2023-05-18T14:45:04.688" v="1185" actId="164"/>
          <ac:grpSpMkLst>
            <pc:docMk/>
            <pc:sldMk cId="1133490154" sldId="351"/>
            <ac:grpSpMk id="16" creationId="{4EA662C4-6276-7CA5-1A39-4292FAA29608}"/>
          </ac:grpSpMkLst>
        </pc:grpChg>
        <pc:grpChg chg="add mod">
          <ac:chgData name="Puliga Serenella" userId="5c450354-7ca5-4e58-a918-8965f1ae55ab" providerId="ADAL" clId="{B8927648-23D6-457C-ADEB-91F5C5943A1D}" dt="2023-05-22T21:34:20.071" v="4327" actId="1076"/>
          <ac:grpSpMkLst>
            <pc:docMk/>
            <pc:sldMk cId="1133490154" sldId="351"/>
            <ac:grpSpMk id="17" creationId="{968A9FF2-75CD-D9B9-4577-11491A8CD397}"/>
          </ac:grpSpMkLst>
        </pc:grpChg>
        <pc:grpChg chg="add mod">
          <ac:chgData name="Puliga Serenella" userId="5c450354-7ca5-4e58-a918-8965f1ae55ab" providerId="ADAL" clId="{B8927648-23D6-457C-ADEB-91F5C5943A1D}" dt="2023-05-18T14:45:04.688" v="1185" actId="164"/>
          <ac:grpSpMkLst>
            <pc:docMk/>
            <pc:sldMk cId="1133490154" sldId="351"/>
            <ac:grpSpMk id="21" creationId="{550CC394-01DF-ED45-E7F4-672E6AD7972C}"/>
          </ac:grpSpMkLst>
        </pc:grpChg>
        <pc:grpChg chg="add mod">
          <ac:chgData name="Puliga Serenella" userId="5c450354-7ca5-4e58-a918-8965f1ae55ab" providerId="ADAL" clId="{B8927648-23D6-457C-ADEB-91F5C5943A1D}" dt="2023-05-18T14:45:13.560" v="1186" actId="164"/>
          <ac:grpSpMkLst>
            <pc:docMk/>
            <pc:sldMk cId="1133490154" sldId="351"/>
            <ac:grpSpMk id="22" creationId="{95263E80-FEFE-7B3B-EEC5-EAE886EAF8C0}"/>
          </ac:grpSpMkLst>
        </pc:grpChg>
        <pc:picChg chg="add mod ord">
          <ac:chgData name="Puliga Serenella" userId="5c450354-7ca5-4e58-a918-8965f1ae55ab" providerId="ADAL" clId="{B8927648-23D6-457C-ADEB-91F5C5943A1D}" dt="2023-05-18T14:41:07.151" v="1128" actId="164"/>
          <ac:picMkLst>
            <pc:docMk/>
            <pc:sldMk cId="1133490154" sldId="351"/>
            <ac:picMk id="3" creationId="{A84832AF-5DAD-1F83-FF8D-C9704A2826BA}"/>
          </ac:picMkLst>
        </pc:picChg>
        <pc:picChg chg="mod">
          <ac:chgData name="Puliga Serenella" userId="5c450354-7ca5-4e58-a918-8965f1ae55ab" providerId="ADAL" clId="{B8927648-23D6-457C-ADEB-91F5C5943A1D}" dt="2023-05-18T14:31:58.123" v="1057"/>
          <ac:picMkLst>
            <pc:docMk/>
            <pc:sldMk cId="1133490154" sldId="351"/>
            <ac:picMk id="5" creationId="{A70F8C5F-B9D3-02EB-A1C5-ADB5B88A8423}"/>
          </ac:picMkLst>
        </pc:picChg>
        <pc:picChg chg="mod">
          <ac:chgData name="Puliga Serenella" userId="5c450354-7ca5-4e58-a918-8965f1ae55ab" providerId="ADAL" clId="{B8927648-23D6-457C-ADEB-91F5C5943A1D}" dt="2023-05-18T14:31:58.123" v="1057"/>
          <ac:picMkLst>
            <pc:docMk/>
            <pc:sldMk cId="1133490154" sldId="351"/>
            <ac:picMk id="6" creationId="{5439F016-6A15-4F43-58FD-D95CE08C87A3}"/>
          </ac:picMkLst>
        </pc:picChg>
        <pc:picChg chg="add mod modCrop">
          <ac:chgData name="Puliga Serenella" userId="5c450354-7ca5-4e58-a918-8965f1ae55ab" providerId="ADAL" clId="{B8927648-23D6-457C-ADEB-91F5C5943A1D}" dt="2023-05-18T14:40:55.131" v="1126" actId="164"/>
          <ac:picMkLst>
            <pc:docMk/>
            <pc:sldMk cId="1133490154" sldId="351"/>
            <ac:picMk id="7" creationId="{34040665-7B9F-E6AC-13FB-C1381E042DE3}"/>
          </ac:picMkLst>
        </pc:picChg>
      </pc:sldChg>
      <pc:sldChg chg="addSp modSp new del mod modShow">
        <pc:chgData name="Puliga Serenella" userId="5c450354-7ca5-4e58-a918-8965f1ae55ab" providerId="ADAL" clId="{B8927648-23D6-457C-ADEB-91F5C5943A1D}" dt="2023-05-22T21:53:32.175" v="4450" actId="47"/>
        <pc:sldMkLst>
          <pc:docMk/>
          <pc:sldMk cId="2935688640" sldId="352"/>
        </pc:sldMkLst>
        <pc:spChg chg="add mod">
          <ac:chgData name="Puliga Serenella" userId="5c450354-7ca5-4e58-a918-8965f1ae55ab" providerId="ADAL" clId="{B8927648-23D6-457C-ADEB-91F5C5943A1D}" dt="2023-05-18T15:30:12.880" v="2739" actId="1076"/>
          <ac:spMkLst>
            <pc:docMk/>
            <pc:sldMk cId="2935688640" sldId="352"/>
            <ac:spMk id="4" creationId="{0898CFCC-2363-9FDC-3BFE-7B9CB19716F0}"/>
          </ac:spMkLst>
        </pc:spChg>
        <pc:grpChg chg="mod">
          <ac:chgData name="Puliga Serenella" userId="5c450354-7ca5-4e58-a918-8965f1ae55ab" providerId="ADAL" clId="{B8927648-23D6-457C-ADEB-91F5C5943A1D}" dt="2023-05-20T15:19:21.979" v="3243" actId="14100"/>
          <ac:grpSpMkLst>
            <pc:docMk/>
            <pc:sldMk cId="2935688640" sldId="352"/>
            <ac:grpSpMk id="3" creationId="{034F496B-56F6-CB2F-2452-F3D3A2A34017}"/>
          </ac:grpSpMkLst>
        </pc:grpChg>
        <pc:picChg chg="add mod modCrop">
          <ac:chgData name="Puliga Serenella" userId="5c450354-7ca5-4e58-a918-8965f1ae55ab" providerId="ADAL" clId="{B8927648-23D6-457C-ADEB-91F5C5943A1D}" dt="2023-05-18T15:30:07.258" v="2738" actId="14100"/>
          <ac:picMkLst>
            <pc:docMk/>
            <pc:sldMk cId="2935688640" sldId="352"/>
            <ac:picMk id="6" creationId="{19DB88C8-1077-235A-7F11-43F1A0352CD9}"/>
          </ac:picMkLst>
        </pc:picChg>
        <pc:picChg chg="add mod">
          <ac:chgData name="Puliga Serenella" userId="5c450354-7ca5-4e58-a918-8965f1ae55ab" providerId="ADAL" clId="{B8927648-23D6-457C-ADEB-91F5C5943A1D}" dt="2023-05-18T15:31:07.962" v="2745" actId="1076"/>
          <ac:picMkLst>
            <pc:docMk/>
            <pc:sldMk cId="2935688640" sldId="352"/>
            <ac:picMk id="7" creationId="{A069B181-6C43-6AE2-F8E6-DD6CFCE700B3}"/>
          </ac:picMkLst>
        </pc:picChg>
      </pc:sldChg>
      <pc:sldChg chg="addSp modSp mod modAnim">
        <pc:chgData name="Puliga Serenella" userId="5c450354-7ca5-4e58-a918-8965f1ae55ab" providerId="ADAL" clId="{B8927648-23D6-457C-ADEB-91F5C5943A1D}" dt="2023-05-22T21:40:40.199" v="4355"/>
        <pc:sldMkLst>
          <pc:docMk/>
          <pc:sldMk cId="1723002264" sldId="355"/>
        </pc:sldMkLst>
        <pc:grpChg chg="add mod">
          <ac:chgData name="Puliga Serenella" userId="5c450354-7ca5-4e58-a918-8965f1ae55ab" providerId="ADAL" clId="{B8927648-23D6-457C-ADEB-91F5C5943A1D}" dt="2023-05-22T21:37:24.998" v="4339" actId="164"/>
          <ac:grpSpMkLst>
            <pc:docMk/>
            <pc:sldMk cId="1723002264" sldId="355"/>
            <ac:grpSpMk id="5" creationId="{2CDBEE07-AA87-2B4A-614A-FE4111AB9FA7}"/>
          </ac:grpSpMkLst>
        </pc:grpChg>
        <pc:picChg chg="mod">
          <ac:chgData name="Puliga Serenella" userId="5c450354-7ca5-4e58-a918-8965f1ae55ab" providerId="ADAL" clId="{B8927648-23D6-457C-ADEB-91F5C5943A1D}" dt="2023-05-22T21:36:42.947" v="4335" actId="1076"/>
          <ac:picMkLst>
            <pc:docMk/>
            <pc:sldMk cId="1723002264" sldId="355"/>
            <ac:picMk id="3" creationId="{573B0BC0-8C83-6666-AA5E-4B3F714FF5CD}"/>
          </ac:picMkLst>
        </pc:picChg>
        <pc:picChg chg="mod">
          <ac:chgData name="Puliga Serenella" userId="5c450354-7ca5-4e58-a918-8965f1ae55ab" providerId="ADAL" clId="{B8927648-23D6-457C-ADEB-91F5C5943A1D}" dt="2023-05-22T21:37:24.998" v="4339" actId="164"/>
          <ac:picMkLst>
            <pc:docMk/>
            <pc:sldMk cId="1723002264" sldId="355"/>
            <ac:picMk id="9" creationId="{29EE7CD9-BE83-EEA9-EF39-93051BD62B43}"/>
          </ac:picMkLst>
        </pc:picChg>
        <pc:picChg chg="mod">
          <ac:chgData name="Puliga Serenella" userId="5c450354-7ca5-4e58-a918-8965f1ae55ab" providerId="ADAL" clId="{B8927648-23D6-457C-ADEB-91F5C5943A1D}" dt="2023-05-22T21:37:24.998" v="4339" actId="164"/>
          <ac:picMkLst>
            <pc:docMk/>
            <pc:sldMk cId="1723002264" sldId="355"/>
            <ac:picMk id="3074" creationId="{82BD6A9F-02C8-DBE6-77E9-B221CA81F9BE}"/>
          </ac:picMkLst>
        </pc:picChg>
      </pc:sldChg>
      <pc:sldChg chg="ord">
        <pc:chgData name="Puliga Serenella" userId="5c450354-7ca5-4e58-a918-8965f1ae55ab" providerId="ADAL" clId="{B8927648-23D6-457C-ADEB-91F5C5943A1D}" dt="2023-05-20T16:29:06.049" v="3644"/>
        <pc:sldMkLst>
          <pc:docMk/>
          <pc:sldMk cId="3213338771" sldId="358"/>
        </pc:sldMkLst>
      </pc:sldChg>
      <pc:sldChg chg="addSp delSp modSp del mod modAnim">
        <pc:chgData name="Puliga Serenella" userId="5c450354-7ca5-4e58-a918-8965f1ae55ab" providerId="ADAL" clId="{B8927648-23D6-457C-ADEB-91F5C5943A1D}" dt="2023-05-22T22:04:02.853" v="4528" actId="47"/>
        <pc:sldMkLst>
          <pc:docMk/>
          <pc:sldMk cId="0" sldId="359"/>
        </pc:sldMkLst>
        <pc:spChg chg="add mod">
          <ac:chgData name="Puliga Serenella" userId="5c450354-7ca5-4e58-a918-8965f1ae55ab" providerId="ADAL" clId="{B8927648-23D6-457C-ADEB-91F5C5943A1D}" dt="2023-05-22T22:03:08.934" v="4520" actId="164"/>
          <ac:spMkLst>
            <pc:docMk/>
            <pc:sldMk cId="0" sldId="359"/>
            <ac:spMk id="2" creationId="{0D2F0F86-FF8D-CE1B-5723-EAD899AB76F6}"/>
          </ac:spMkLst>
        </pc:spChg>
        <pc:spChg chg="mod">
          <ac:chgData name="Puliga Serenella" userId="5c450354-7ca5-4e58-a918-8965f1ae55ab" providerId="ADAL" clId="{B8927648-23D6-457C-ADEB-91F5C5943A1D}" dt="2023-05-22T22:02:52.196" v="4518" actId="571"/>
          <ac:spMkLst>
            <pc:docMk/>
            <pc:sldMk cId="0" sldId="359"/>
            <ac:spMk id="4" creationId="{C5503AB4-D2B2-02C4-7275-B4E195DC09AE}"/>
          </ac:spMkLst>
        </pc:spChg>
        <pc:spChg chg="add mod ord">
          <ac:chgData name="Puliga Serenella" userId="5c450354-7ca5-4e58-a918-8965f1ae55ab" providerId="ADAL" clId="{B8927648-23D6-457C-ADEB-91F5C5943A1D}" dt="2023-05-22T21:59:18.317" v="4508" actId="207"/>
          <ac:spMkLst>
            <pc:docMk/>
            <pc:sldMk cId="0" sldId="359"/>
            <ac:spMk id="6" creationId="{B4140CC2-3534-EE69-766C-5B6C2DBBDF8B}"/>
          </ac:spMkLst>
        </pc:spChg>
        <pc:spChg chg="del mod">
          <ac:chgData name="Puliga Serenella" userId="5c450354-7ca5-4e58-a918-8965f1ae55ab" providerId="ADAL" clId="{B8927648-23D6-457C-ADEB-91F5C5943A1D}" dt="2023-05-20T16:50:04.239" v="3755" actId="478"/>
          <ac:spMkLst>
            <pc:docMk/>
            <pc:sldMk cId="0" sldId="359"/>
            <ac:spMk id="7" creationId="{1B0589CD-5740-A233-A858-E7B0511308B7}"/>
          </ac:spMkLst>
        </pc:spChg>
        <pc:spChg chg="mod">
          <ac:chgData name="Puliga Serenella" userId="5c450354-7ca5-4e58-a918-8965f1ae55ab" providerId="ADAL" clId="{B8927648-23D6-457C-ADEB-91F5C5943A1D}" dt="2023-05-22T22:02:52.196" v="4518" actId="571"/>
          <ac:spMkLst>
            <pc:docMk/>
            <pc:sldMk cId="0" sldId="359"/>
            <ac:spMk id="7" creationId="{39798784-6305-8335-CE49-FE41654CE601}"/>
          </ac:spMkLst>
        </pc:spChg>
        <pc:spChg chg="add mod ord">
          <ac:chgData name="Puliga Serenella" userId="5c450354-7ca5-4e58-a918-8965f1ae55ab" providerId="ADAL" clId="{B8927648-23D6-457C-ADEB-91F5C5943A1D}" dt="2023-05-22T21:59:18.317" v="4508" actId="207"/>
          <ac:spMkLst>
            <pc:docMk/>
            <pc:sldMk cId="0" sldId="359"/>
            <ac:spMk id="8" creationId="{560DD109-AB28-6C3B-CF6E-5A7636032E13}"/>
          </ac:spMkLst>
        </pc:spChg>
        <pc:spChg chg="add mod">
          <ac:chgData name="Puliga Serenella" userId="5c450354-7ca5-4e58-a918-8965f1ae55ab" providerId="ADAL" clId="{B8927648-23D6-457C-ADEB-91F5C5943A1D}" dt="2023-05-20T16:59:46.475" v="4052" actId="207"/>
          <ac:spMkLst>
            <pc:docMk/>
            <pc:sldMk cId="0" sldId="359"/>
            <ac:spMk id="10" creationId="{F9C11E22-CD04-F131-46AF-DEAC003684E1}"/>
          </ac:spMkLst>
        </pc:spChg>
        <pc:spChg chg="add mod">
          <ac:chgData name="Puliga Serenella" userId="5c450354-7ca5-4e58-a918-8965f1ae55ab" providerId="ADAL" clId="{B8927648-23D6-457C-ADEB-91F5C5943A1D}" dt="2023-05-20T17:02:53.788" v="4088"/>
          <ac:spMkLst>
            <pc:docMk/>
            <pc:sldMk cId="0" sldId="359"/>
            <ac:spMk id="11" creationId="{0916216A-3697-E78D-F933-D43AAE585C4D}"/>
          </ac:spMkLst>
        </pc:spChg>
        <pc:spChg chg="add mod">
          <ac:chgData name="Puliga Serenella" userId="5c450354-7ca5-4e58-a918-8965f1ae55ab" providerId="ADAL" clId="{B8927648-23D6-457C-ADEB-91F5C5943A1D}" dt="2023-05-20T17:02:39.150" v="4085" actId="207"/>
          <ac:spMkLst>
            <pc:docMk/>
            <pc:sldMk cId="0" sldId="359"/>
            <ac:spMk id="13" creationId="{5A6AD2CB-E9A6-A7C2-873D-FA8420DEEDAF}"/>
          </ac:spMkLst>
        </pc:spChg>
        <pc:spChg chg="add mod">
          <ac:chgData name="Puliga Serenella" userId="5c450354-7ca5-4e58-a918-8965f1ae55ab" providerId="ADAL" clId="{B8927648-23D6-457C-ADEB-91F5C5943A1D}" dt="2023-05-22T21:56:17.014" v="4485" actId="255"/>
          <ac:spMkLst>
            <pc:docMk/>
            <pc:sldMk cId="0" sldId="359"/>
            <ac:spMk id="14" creationId="{98CCCAE1-502C-BB71-A02A-9D63C093AD2D}"/>
          </ac:spMkLst>
        </pc:spChg>
        <pc:spChg chg="add mod">
          <ac:chgData name="Puliga Serenella" userId="5c450354-7ca5-4e58-a918-8965f1ae55ab" providerId="ADAL" clId="{B8927648-23D6-457C-ADEB-91F5C5943A1D}" dt="2023-05-22T22:02:52.196" v="4518" actId="571"/>
          <ac:spMkLst>
            <pc:docMk/>
            <pc:sldMk cId="0" sldId="359"/>
            <ac:spMk id="15" creationId="{3B064DF5-229D-4816-C2D0-8679859AF8AE}"/>
          </ac:spMkLst>
        </pc:spChg>
        <pc:spChg chg="del mod topLvl">
          <ac:chgData name="Puliga Serenella" userId="5c450354-7ca5-4e58-a918-8965f1ae55ab" providerId="ADAL" clId="{B8927648-23D6-457C-ADEB-91F5C5943A1D}" dt="2023-05-22T22:03:51.346" v="4526" actId="21"/>
          <ac:spMkLst>
            <pc:docMk/>
            <pc:sldMk cId="0" sldId="359"/>
            <ac:spMk id="16" creationId="{FBAED002-2D2B-4812-9E59-69FDB15502FE}"/>
          </ac:spMkLst>
        </pc:spChg>
        <pc:spChg chg="mod ord topLvl">
          <ac:chgData name="Puliga Serenella" userId="5c450354-7ca5-4e58-a918-8965f1ae55ab" providerId="ADAL" clId="{B8927648-23D6-457C-ADEB-91F5C5943A1D}" dt="2023-05-22T22:03:08.934" v="4520" actId="164"/>
          <ac:spMkLst>
            <pc:docMk/>
            <pc:sldMk cId="0" sldId="359"/>
            <ac:spMk id="17" creationId="{7D21A124-9006-A6D2-D63F-D567A38F33DA}"/>
          </ac:spMkLst>
        </pc:spChg>
        <pc:spChg chg="mod topLvl">
          <ac:chgData name="Puliga Serenella" userId="5c450354-7ca5-4e58-a918-8965f1ae55ab" providerId="ADAL" clId="{B8927648-23D6-457C-ADEB-91F5C5943A1D}" dt="2023-05-22T22:03:08.934" v="4520" actId="164"/>
          <ac:spMkLst>
            <pc:docMk/>
            <pc:sldMk cId="0" sldId="359"/>
            <ac:spMk id="18" creationId="{463906EF-37D0-E16A-ABB6-C42F3D571503}"/>
          </ac:spMkLst>
        </pc:spChg>
        <pc:spChg chg="mod topLvl">
          <ac:chgData name="Puliga Serenella" userId="5c450354-7ca5-4e58-a918-8965f1ae55ab" providerId="ADAL" clId="{B8927648-23D6-457C-ADEB-91F5C5943A1D}" dt="2023-05-22T22:03:08.934" v="4520" actId="164"/>
          <ac:spMkLst>
            <pc:docMk/>
            <pc:sldMk cId="0" sldId="359"/>
            <ac:spMk id="19" creationId="{136CFC97-62D2-69E5-D807-43805E944016}"/>
          </ac:spMkLst>
        </pc:spChg>
        <pc:spChg chg="mod ord topLvl">
          <ac:chgData name="Puliga Serenella" userId="5c450354-7ca5-4e58-a918-8965f1ae55ab" providerId="ADAL" clId="{B8927648-23D6-457C-ADEB-91F5C5943A1D}" dt="2023-05-22T22:03:08.934" v="4520" actId="164"/>
          <ac:spMkLst>
            <pc:docMk/>
            <pc:sldMk cId="0" sldId="359"/>
            <ac:spMk id="20" creationId="{9FAC3341-B597-7FF4-D227-D217D4CCBD9B}"/>
          </ac:spMkLst>
        </pc:spChg>
        <pc:grpChg chg="add mod">
          <ac:chgData name="Puliga Serenella" userId="5c450354-7ca5-4e58-a918-8965f1ae55ab" providerId="ADAL" clId="{B8927648-23D6-457C-ADEB-91F5C5943A1D}" dt="2023-05-22T22:02:52.196" v="4518" actId="571"/>
          <ac:grpSpMkLst>
            <pc:docMk/>
            <pc:sldMk cId="0" sldId="359"/>
            <ac:grpSpMk id="3" creationId="{0EB6225D-91ED-2EFF-2740-D6836EDD9B47}"/>
          </ac:grpSpMkLst>
        </pc:grpChg>
        <pc:grpChg chg="add mod ord">
          <ac:chgData name="Puliga Serenella" userId="5c450354-7ca5-4e58-a918-8965f1ae55ab" providerId="ADAL" clId="{B8927648-23D6-457C-ADEB-91F5C5943A1D}" dt="2023-05-22T22:03:08.934" v="4520" actId="164"/>
          <ac:grpSpMkLst>
            <pc:docMk/>
            <pc:sldMk cId="0" sldId="359"/>
            <ac:grpSpMk id="5" creationId="{6A5A39C9-EDEC-16A6-F5CC-BF79FABEF7A5}"/>
          </ac:grpSpMkLst>
        </pc:grpChg>
        <pc:grpChg chg="add mod">
          <ac:chgData name="Puliga Serenella" userId="5c450354-7ca5-4e58-a918-8965f1ae55ab" providerId="ADAL" clId="{B8927648-23D6-457C-ADEB-91F5C5943A1D}" dt="2023-05-22T22:03:08.934" v="4520" actId="164"/>
          <ac:grpSpMkLst>
            <pc:docMk/>
            <pc:sldMk cId="0" sldId="359"/>
            <ac:grpSpMk id="9" creationId="{923E2E33-C0B0-7F36-696A-774FC9BBD6C3}"/>
          </ac:grpSpMkLst>
        </pc:grpChg>
        <pc:grpChg chg="add mod">
          <ac:chgData name="Puliga Serenella" userId="5c450354-7ca5-4e58-a918-8965f1ae55ab" providerId="ADAL" clId="{B8927648-23D6-457C-ADEB-91F5C5943A1D}" dt="2023-05-22T22:03:08.934" v="4520" actId="164"/>
          <ac:grpSpMkLst>
            <pc:docMk/>
            <pc:sldMk cId="0" sldId="359"/>
            <ac:grpSpMk id="12" creationId="{42002654-A9BF-351D-CE6A-EC76DAB8AB62}"/>
          </ac:grpSpMkLst>
        </pc:grpChg>
        <pc:grpChg chg="del mod">
          <ac:chgData name="Puliga Serenella" userId="5c450354-7ca5-4e58-a918-8965f1ae55ab" providerId="ADAL" clId="{B8927648-23D6-457C-ADEB-91F5C5943A1D}" dt="2023-05-20T17:04:20.227" v="4107" actId="165"/>
          <ac:grpSpMkLst>
            <pc:docMk/>
            <pc:sldMk cId="0" sldId="359"/>
            <ac:grpSpMk id="15" creationId="{649D7A08-F4A6-58BD-0016-BEF77EFF4E02}"/>
          </ac:grpSpMkLst>
        </pc:grpChg>
        <pc:grpChg chg="add del mod">
          <ac:chgData name="Puliga Serenella" userId="5c450354-7ca5-4e58-a918-8965f1ae55ab" providerId="ADAL" clId="{B8927648-23D6-457C-ADEB-91F5C5943A1D}" dt="2023-05-22T22:03:33.466" v="4523" actId="21"/>
          <ac:grpSpMkLst>
            <pc:docMk/>
            <pc:sldMk cId="0" sldId="359"/>
            <ac:grpSpMk id="21" creationId="{BE86F2D7-5EC5-839D-C986-98E439C8DB0A}"/>
          </ac:grpSpMkLst>
        </pc:grpChg>
        <pc:graphicFrameChg chg="del mod">
          <ac:chgData name="Puliga Serenella" userId="5c450354-7ca5-4e58-a918-8965f1ae55ab" providerId="ADAL" clId="{B8927648-23D6-457C-ADEB-91F5C5943A1D}" dt="2023-05-20T16:55:01.857" v="3964" actId="478"/>
          <ac:graphicFrameMkLst>
            <pc:docMk/>
            <pc:sldMk cId="0" sldId="359"/>
            <ac:graphicFrameMk id="2" creationId="{768CFB14-9437-9689-E87A-FD16710EAD39}"/>
          </ac:graphicFrameMkLst>
        </pc:graphicFrameChg>
        <pc:graphicFrameChg chg="del mod modGraphic">
          <ac:chgData name="Puliga Serenella" userId="5c450354-7ca5-4e58-a918-8965f1ae55ab" providerId="ADAL" clId="{B8927648-23D6-457C-ADEB-91F5C5943A1D}" dt="2023-05-20T17:04:00.029" v="4102" actId="18245"/>
          <ac:graphicFrameMkLst>
            <pc:docMk/>
            <pc:sldMk cId="0" sldId="359"/>
            <ac:graphicFrameMk id="3" creationId="{0F8975E1-2B48-C291-62CD-1D10B48C9546}"/>
          </ac:graphicFrameMkLst>
        </pc:graphicFrameChg>
        <pc:picChg chg="add del mod">
          <ac:chgData name="Puliga Serenella" userId="5c450354-7ca5-4e58-a918-8965f1ae55ab" providerId="ADAL" clId="{B8927648-23D6-457C-ADEB-91F5C5943A1D}" dt="2023-05-20T16:56:55.954" v="4011" actId="478"/>
          <ac:picMkLst>
            <pc:docMk/>
            <pc:sldMk cId="0" sldId="359"/>
            <ac:picMk id="4" creationId="{058A2D87-45DB-397E-184B-01676E7633ED}"/>
          </ac:picMkLst>
        </pc:picChg>
      </pc:sldChg>
      <pc:sldChg chg="new add del">
        <pc:chgData name="Puliga Serenella" userId="5c450354-7ca5-4e58-a918-8965f1ae55ab" providerId="ADAL" clId="{B8927648-23D6-457C-ADEB-91F5C5943A1D}" dt="2023-05-20T16:11:31.805" v="3453" actId="47"/>
        <pc:sldMkLst>
          <pc:docMk/>
          <pc:sldMk cId="1250116949" sldId="359"/>
        </pc:sldMkLst>
      </pc:sldChg>
      <pc:sldChg chg="addSp delSp modSp new del mod">
        <pc:chgData name="Puliga Serenella" userId="5c450354-7ca5-4e58-a918-8965f1ae55ab" providerId="ADAL" clId="{B8927648-23D6-457C-ADEB-91F5C5943A1D}" dt="2023-05-20T16:42:59.646" v="3745" actId="47"/>
        <pc:sldMkLst>
          <pc:docMk/>
          <pc:sldMk cId="1700160544" sldId="359"/>
        </pc:sldMkLst>
        <pc:spChg chg="add del mod">
          <ac:chgData name="Puliga Serenella" userId="5c450354-7ca5-4e58-a918-8965f1ae55ab" providerId="ADAL" clId="{B8927648-23D6-457C-ADEB-91F5C5943A1D}" dt="2023-05-20T16:39:48.472" v="3704" actId="11529"/>
          <ac:spMkLst>
            <pc:docMk/>
            <pc:sldMk cId="1700160544" sldId="359"/>
            <ac:spMk id="7" creationId="{1981645E-4E1C-D565-DE91-28F8ACCE95EA}"/>
          </ac:spMkLst>
        </pc:spChg>
        <pc:spChg chg="add del mod">
          <ac:chgData name="Puliga Serenella" userId="5c450354-7ca5-4e58-a918-8965f1ae55ab" providerId="ADAL" clId="{B8927648-23D6-457C-ADEB-91F5C5943A1D}" dt="2023-05-20T16:40:31.073" v="3715"/>
          <ac:spMkLst>
            <pc:docMk/>
            <pc:sldMk cId="1700160544" sldId="359"/>
            <ac:spMk id="8" creationId="{23BBF71B-A59A-54FE-84EA-F579B397F333}"/>
          </ac:spMkLst>
        </pc:spChg>
        <pc:grpChg chg="add del mod">
          <ac:chgData name="Puliga Serenella" userId="5c450354-7ca5-4e58-a918-8965f1ae55ab" providerId="ADAL" clId="{B8927648-23D6-457C-ADEB-91F5C5943A1D}" dt="2023-05-20T16:41:14.595" v="3724" actId="21"/>
          <ac:grpSpMkLst>
            <pc:docMk/>
            <pc:sldMk cId="1700160544" sldId="359"/>
            <ac:grpSpMk id="9" creationId="{4EE3C904-35D0-7611-7D63-E1EFA500BB62}"/>
          </ac:grpSpMkLst>
        </pc:grpChg>
        <pc:picChg chg="add mod modCrop">
          <ac:chgData name="Puliga Serenella" userId="5c450354-7ca5-4e58-a918-8965f1ae55ab" providerId="ADAL" clId="{B8927648-23D6-457C-ADEB-91F5C5943A1D}" dt="2023-05-20T16:41:07.446" v="3722" actId="164"/>
          <ac:picMkLst>
            <pc:docMk/>
            <pc:sldMk cId="1700160544" sldId="359"/>
            <ac:picMk id="4" creationId="{A46DF590-0C11-037F-0D9F-01BE7821C015}"/>
          </ac:picMkLst>
        </pc:picChg>
        <pc:picChg chg="add mod modCrop">
          <ac:chgData name="Puliga Serenella" userId="5c450354-7ca5-4e58-a918-8965f1ae55ab" providerId="ADAL" clId="{B8927648-23D6-457C-ADEB-91F5C5943A1D}" dt="2023-05-20T16:41:07.446" v="3722" actId="164"/>
          <ac:picMkLst>
            <pc:docMk/>
            <pc:sldMk cId="1700160544" sldId="359"/>
            <ac:picMk id="6" creationId="{E0D446ED-29F1-8C97-FD03-2E5D761EA86D}"/>
          </ac:picMkLst>
        </pc:picChg>
      </pc:sldChg>
      <pc:sldChg chg="addSp modSp new mod modAnim">
        <pc:chgData name="Puliga Serenella" userId="5c450354-7ca5-4e58-a918-8965f1ae55ab" providerId="ADAL" clId="{B8927648-23D6-457C-ADEB-91F5C5943A1D}" dt="2023-05-22T22:04:17.949" v="4529"/>
        <pc:sldMkLst>
          <pc:docMk/>
          <pc:sldMk cId="298751905" sldId="360"/>
        </pc:sldMkLst>
        <pc:spChg chg="mod">
          <ac:chgData name="Puliga Serenella" userId="5c450354-7ca5-4e58-a918-8965f1ae55ab" providerId="ADAL" clId="{B8927648-23D6-457C-ADEB-91F5C5943A1D}" dt="2023-05-22T22:03:38.187" v="4524"/>
          <ac:spMkLst>
            <pc:docMk/>
            <pc:sldMk cId="298751905" sldId="360"/>
            <ac:spMk id="5" creationId="{CCC9992F-BD2C-82AB-10F3-38189689A838}"/>
          </ac:spMkLst>
        </pc:spChg>
        <pc:spChg chg="mod">
          <ac:chgData name="Puliga Serenella" userId="5c450354-7ca5-4e58-a918-8965f1ae55ab" providerId="ADAL" clId="{B8927648-23D6-457C-ADEB-91F5C5943A1D}" dt="2023-05-22T22:03:38.187" v="4524"/>
          <ac:spMkLst>
            <pc:docMk/>
            <pc:sldMk cId="298751905" sldId="360"/>
            <ac:spMk id="6" creationId="{61509AFE-8B8C-7B20-78E2-8006D71954B9}"/>
          </ac:spMkLst>
        </pc:spChg>
        <pc:spChg chg="mod">
          <ac:chgData name="Puliga Serenella" userId="5c450354-7ca5-4e58-a918-8965f1ae55ab" providerId="ADAL" clId="{B8927648-23D6-457C-ADEB-91F5C5943A1D}" dt="2023-05-22T22:03:38.187" v="4524"/>
          <ac:spMkLst>
            <pc:docMk/>
            <pc:sldMk cId="298751905" sldId="360"/>
            <ac:spMk id="7" creationId="{359DB837-D36C-D326-A61D-AC034CDC82B2}"/>
          </ac:spMkLst>
        </pc:spChg>
        <pc:spChg chg="mod">
          <ac:chgData name="Puliga Serenella" userId="5c450354-7ca5-4e58-a918-8965f1ae55ab" providerId="ADAL" clId="{B8927648-23D6-457C-ADEB-91F5C5943A1D}" dt="2023-05-22T22:03:38.187" v="4524"/>
          <ac:spMkLst>
            <pc:docMk/>
            <pc:sldMk cId="298751905" sldId="360"/>
            <ac:spMk id="8" creationId="{04B7FD87-AB93-2489-DCC5-7D0B415DF6C2}"/>
          </ac:spMkLst>
        </pc:spChg>
        <pc:spChg chg="mod">
          <ac:chgData name="Puliga Serenella" userId="5c450354-7ca5-4e58-a918-8965f1ae55ab" providerId="ADAL" clId="{B8927648-23D6-457C-ADEB-91F5C5943A1D}" dt="2023-05-22T22:03:38.187" v="4524"/>
          <ac:spMkLst>
            <pc:docMk/>
            <pc:sldMk cId="298751905" sldId="360"/>
            <ac:spMk id="11" creationId="{7ADB19BF-0E59-85B3-A9C1-8CD68ADE4E32}"/>
          </ac:spMkLst>
        </pc:spChg>
        <pc:spChg chg="mod">
          <ac:chgData name="Puliga Serenella" userId="5c450354-7ca5-4e58-a918-8965f1ae55ab" providerId="ADAL" clId="{B8927648-23D6-457C-ADEB-91F5C5943A1D}" dt="2023-05-22T22:03:38.187" v="4524"/>
          <ac:spMkLst>
            <pc:docMk/>
            <pc:sldMk cId="298751905" sldId="360"/>
            <ac:spMk id="12" creationId="{9A954F2B-AE6B-C5EB-7011-B8FC8164489D}"/>
          </ac:spMkLst>
        </pc:spChg>
        <pc:spChg chg="mod">
          <ac:chgData name="Puliga Serenella" userId="5c450354-7ca5-4e58-a918-8965f1ae55ab" providerId="ADAL" clId="{B8927648-23D6-457C-ADEB-91F5C5943A1D}" dt="2023-05-22T22:03:38.187" v="4524"/>
          <ac:spMkLst>
            <pc:docMk/>
            <pc:sldMk cId="298751905" sldId="360"/>
            <ac:spMk id="13" creationId="{477DCE70-E5B1-7D2E-E16F-255A0E6CB546}"/>
          </ac:spMkLst>
        </pc:spChg>
        <pc:spChg chg="mod">
          <ac:chgData name="Puliga Serenella" userId="5c450354-7ca5-4e58-a918-8965f1ae55ab" providerId="ADAL" clId="{B8927648-23D6-457C-ADEB-91F5C5943A1D}" dt="2023-05-22T22:03:38.187" v="4524"/>
          <ac:spMkLst>
            <pc:docMk/>
            <pc:sldMk cId="298751905" sldId="360"/>
            <ac:spMk id="14" creationId="{33F36221-B942-47AE-67DF-9C06D3D69FA6}"/>
          </ac:spMkLst>
        </pc:spChg>
        <pc:spChg chg="mod">
          <ac:chgData name="Puliga Serenella" userId="5c450354-7ca5-4e58-a918-8965f1ae55ab" providerId="ADAL" clId="{B8927648-23D6-457C-ADEB-91F5C5943A1D}" dt="2023-05-22T22:03:38.187" v="4524"/>
          <ac:spMkLst>
            <pc:docMk/>
            <pc:sldMk cId="298751905" sldId="360"/>
            <ac:spMk id="15" creationId="{522A4D03-F5E2-6E26-05EB-B7A971A40DB1}"/>
          </ac:spMkLst>
        </pc:spChg>
        <pc:spChg chg="mod">
          <ac:chgData name="Puliga Serenella" userId="5c450354-7ca5-4e58-a918-8965f1ae55ab" providerId="ADAL" clId="{B8927648-23D6-457C-ADEB-91F5C5943A1D}" dt="2023-05-22T22:03:38.187" v="4524"/>
          <ac:spMkLst>
            <pc:docMk/>
            <pc:sldMk cId="298751905" sldId="360"/>
            <ac:spMk id="16" creationId="{D41FCBFA-7308-3098-F717-E948F785F5B8}"/>
          </ac:spMkLst>
        </pc:spChg>
        <pc:spChg chg="mod">
          <ac:chgData name="Puliga Serenella" userId="5c450354-7ca5-4e58-a918-8965f1ae55ab" providerId="ADAL" clId="{B8927648-23D6-457C-ADEB-91F5C5943A1D}" dt="2023-05-22T22:03:38.187" v="4524"/>
          <ac:spMkLst>
            <pc:docMk/>
            <pc:sldMk cId="298751905" sldId="360"/>
            <ac:spMk id="17" creationId="{A1BEA365-54DF-68D4-73EB-BE958F64B208}"/>
          </ac:spMkLst>
        </pc:spChg>
        <pc:spChg chg="add mod">
          <ac:chgData name="Puliga Serenella" userId="5c450354-7ca5-4e58-a918-8965f1ae55ab" providerId="ADAL" clId="{B8927648-23D6-457C-ADEB-91F5C5943A1D}" dt="2023-05-22T22:03:56.035" v="4527"/>
          <ac:spMkLst>
            <pc:docMk/>
            <pc:sldMk cId="298751905" sldId="360"/>
            <ac:spMk id="18" creationId="{E99806F4-56C6-D49D-6D26-E5F344627E49}"/>
          </ac:spMkLst>
        </pc:spChg>
        <pc:grpChg chg="add mod">
          <ac:chgData name="Puliga Serenella" userId="5c450354-7ca5-4e58-a918-8965f1ae55ab" providerId="ADAL" clId="{B8927648-23D6-457C-ADEB-91F5C5943A1D}" dt="2023-05-22T22:03:41.621" v="4525" actId="1076"/>
          <ac:grpSpMkLst>
            <pc:docMk/>
            <pc:sldMk cId="298751905" sldId="360"/>
            <ac:grpSpMk id="3" creationId="{FC189296-922A-09C7-F1DE-EBFE9C27852D}"/>
          </ac:grpSpMkLst>
        </pc:grpChg>
        <pc:grpChg chg="mod">
          <ac:chgData name="Puliga Serenella" userId="5c450354-7ca5-4e58-a918-8965f1ae55ab" providerId="ADAL" clId="{B8927648-23D6-457C-ADEB-91F5C5943A1D}" dt="2023-05-22T22:03:38.187" v="4524"/>
          <ac:grpSpMkLst>
            <pc:docMk/>
            <pc:sldMk cId="298751905" sldId="360"/>
            <ac:grpSpMk id="4" creationId="{D546E26A-5030-646F-E9F9-D129C42DC9DD}"/>
          </ac:grpSpMkLst>
        </pc:grpChg>
        <pc:grpChg chg="mod">
          <ac:chgData name="Puliga Serenella" userId="5c450354-7ca5-4e58-a918-8965f1ae55ab" providerId="ADAL" clId="{B8927648-23D6-457C-ADEB-91F5C5943A1D}" dt="2023-05-22T22:03:38.187" v="4524"/>
          <ac:grpSpMkLst>
            <pc:docMk/>
            <pc:sldMk cId="298751905" sldId="360"/>
            <ac:grpSpMk id="9" creationId="{C83EA29B-D9D8-B85E-B84B-966A5C74989E}"/>
          </ac:grpSpMkLst>
        </pc:grpChg>
        <pc:grpChg chg="mod">
          <ac:chgData name="Puliga Serenella" userId="5c450354-7ca5-4e58-a918-8965f1ae55ab" providerId="ADAL" clId="{B8927648-23D6-457C-ADEB-91F5C5943A1D}" dt="2023-05-22T22:03:38.187" v="4524"/>
          <ac:grpSpMkLst>
            <pc:docMk/>
            <pc:sldMk cId="298751905" sldId="360"/>
            <ac:grpSpMk id="10" creationId="{E62DED3A-B08A-9E92-4ED2-34C02D637F62}"/>
          </ac:grpSpMkLst>
        </pc:grpChg>
      </pc:sldChg>
      <pc:sldChg chg="new del">
        <pc:chgData name="Puliga Serenella" userId="5c450354-7ca5-4e58-a918-8965f1ae55ab" providerId="ADAL" clId="{B8927648-23D6-457C-ADEB-91F5C5943A1D}" dt="2023-05-22T21:46:26.033" v="4411" actId="47"/>
        <pc:sldMkLst>
          <pc:docMk/>
          <pc:sldMk cId="3268428425" sldId="360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50A410-3A1C-4064-A41B-B60910498FA1}" type="doc">
      <dgm:prSet loTypeId="urn:microsoft.com/office/officeart/2005/8/layout/cycle2" loCatId="cycle" qsTypeId="urn:microsoft.com/office/officeart/2005/8/quickstyle/simple1" qsCatId="simple" csTypeId="urn:microsoft.com/office/officeart/2005/8/colors/colorful1" csCatId="colorful" phldr="1"/>
      <dgm:spPr/>
    </dgm:pt>
    <dgm:pt modelId="{A52E213F-FEB5-469A-8205-025309120310}">
      <dgm:prSet phldrT="[Testo]" custT="1"/>
      <dgm:spPr>
        <a:gradFill flip="none" rotWithShape="1">
          <a:gsLst>
            <a:gs pos="0">
              <a:schemeClr val="accent2">
                <a:lumMod val="89000"/>
              </a:schemeClr>
            </a:gs>
            <a:gs pos="2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it-IT" sz="2400" b="1" dirty="0"/>
            <a:t>The future of food and farming 2017</a:t>
          </a:r>
        </a:p>
      </dgm:t>
    </dgm:pt>
    <dgm:pt modelId="{0C380D4D-13E7-461A-9ED4-8CBF76E2122E}" type="parTrans" cxnId="{82277684-172B-41F5-B7B9-055EE9591C11}">
      <dgm:prSet/>
      <dgm:spPr/>
      <dgm:t>
        <a:bodyPr/>
        <a:lstStyle/>
        <a:p>
          <a:endParaRPr lang="it-IT"/>
        </a:p>
      </dgm:t>
    </dgm:pt>
    <dgm:pt modelId="{22B8360C-0BC4-40DC-887D-3AD0BA10051D}" type="sibTrans" cxnId="{82277684-172B-41F5-B7B9-055EE9591C11}">
      <dgm:prSet/>
      <dgm:spPr/>
      <dgm:t>
        <a:bodyPr/>
        <a:lstStyle/>
        <a:p>
          <a:endParaRPr lang="it-IT"/>
        </a:p>
      </dgm:t>
    </dgm:pt>
    <dgm:pt modelId="{1EDB252B-90E7-4800-A353-F8430D538C3B}">
      <dgm:prSet phldrT="[Testo]" custT="1"/>
      <dgm:spPr>
        <a:gradFill rotWithShape="0">
          <a:gsLst>
            <a:gs pos="16000">
              <a:schemeClr val="accent6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r>
            <a:rPr lang="it-IT" sz="2800" b="1" dirty="0"/>
            <a:t>Green </a:t>
          </a:r>
          <a:r>
            <a:rPr lang="it-IT" sz="2800" b="1" dirty="0" err="1"/>
            <a:t>Deal</a:t>
          </a:r>
          <a:r>
            <a:rPr lang="it-IT" sz="2800" b="1" dirty="0"/>
            <a:t> 2018</a:t>
          </a:r>
        </a:p>
      </dgm:t>
    </dgm:pt>
    <dgm:pt modelId="{2A2CBF59-28D5-436E-9A58-C74CC6F7E716}" type="parTrans" cxnId="{CDF4E796-DE93-44EC-A836-B66BD14AF710}">
      <dgm:prSet/>
      <dgm:spPr/>
      <dgm:t>
        <a:bodyPr/>
        <a:lstStyle/>
        <a:p>
          <a:endParaRPr lang="it-IT"/>
        </a:p>
      </dgm:t>
    </dgm:pt>
    <dgm:pt modelId="{F416426F-5E60-4DF5-B3F8-B3AC28656B2C}" type="sibTrans" cxnId="{CDF4E796-DE93-44EC-A836-B66BD14AF710}">
      <dgm:prSet/>
      <dgm:spPr/>
      <dgm:t>
        <a:bodyPr/>
        <a:lstStyle/>
        <a:p>
          <a:endParaRPr lang="it-IT"/>
        </a:p>
      </dgm:t>
    </dgm:pt>
    <dgm:pt modelId="{EE5D9287-D1DA-492C-BB13-B33C399F10E5}">
      <dgm:prSet phldrT="[Testo]" custT="1"/>
      <dgm:spPr>
        <a:gradFill flip="none" rotWithShape="0">
          <a:gsLst>
            <a:gs pos="0">
              <a:srgbClr val="FF5050">
                <a:tint val="66000"/>
                <a:satMod val="160000"/>
              </a:srgbClr>
            </a:gs>
            <a:gs pos="50000">
              <a:srgbClr val="FF5050">
                <a:tint val="44500"/>
                <a:satMod val="160000"/>
              </a:srgbClr>
            </a:gs>
            <a:gs pos="100000">
              <a:srgbClr val="FF5050">
                <a:tint val="23500"/>
                <a:satMod val="160000"/>
              </a:srgbClr>
            </a:gs>
          </a:gsLst>
          <a:path path="circle">
            <a:fillToRect l="100000" t="100000"/>
          </a:path>
          <a:tileRect r="-100000" b="-100000"/>
        </a:gradFill>
      </dgm:spPr>
      <dgm:t>
        <a:bodyPr/>
        <a:lstStyle/>
        <a:p>
          <a:r>
            <a:rPr lang="it-IT" sz="2800" b="1" dirty="0"/>
            <a:t>Farm to </a:t>
          </a:r>
          <a:r>
            <a:rPr lang="it-IT" sz="2800" b="1" dirty="0" err="1"/>
            <a:t>fork</a:t>
          </a:r>
          <a:r>
            <a:rPr lang="it-IT" sz="2800" b="1" dirty="0"/>
            <a:t> 2020</a:t>
          </a:r>
        </a:p>
      </dgm:t>
    </dgm:pt>
    <dgm:pt modelId="{2320151A-A9DF-418E-A5CF-0AE26254ABE4}" type="sibTrans" cxnId="{715E0557-8710-447E-AD76-61BC5058A061}">
      <dgm:prSet/>
      <dgm:spPr>
        <a:noFill/>
      </dgm:spPr>
      <dgm:t>
        <a:bodyPr/>
        <a:lstStyle/>
        <a:p>
          <a:endParaRPr lang="it-IT"/>
        </a:p>
      </dgm:t>
    </dgm:pt>
    <dgm:pt modelId="{343A28F2-2CAA-4A38-8E50-CCBD8620EB82}" type="parTrans" cxnId="{715E0557-8710-447E-AD76-61BC5058A061}">
      <dgm:prSet/>
      <dgm:spPr/>
      <dgm:t>
        <a:bodyPr/>
        <a:lstStyle/>
        <a:p>
          <a:endParaRPr lang="it-IT"/>
        </a:p>
      </dgm:t>
    </dgm:pt>
    <dgm:pt modelId="{54365617-68A4-47F8-8975-015C684D61C8}" type="pres">
      <dgm:prSet presAssocID="{1950A410-3A1C-4064-A41B-B60910498FA1}" presName="cycle" presStyleCnt="0">
        <dgm:presLayoutVars>
          <dgm:dir/>
          <dgm:resizeHandles val="exact"/>
        </dgm:presLayoutVars>
      </dgm:prSet>
      <dgm:spPr/>
    </dgm:pt>
    <dgm:pt modelId="{7ACFA668-7D3D-4953-AA6F-638C0328E72E}" type="pres">
      <dgm:prSet presAssocID="{A52E213F-FEB5-469A-8205-025309120310}" presName="node" presStyleLbl="node1" presStyleIdx="0" presStyleCnt="3" custScaleX="184551" custScaleY="78823" custRadScaleRad="239021" custRadScaleInc="-102924">
        <dgm:presLayoutVars>
          <dgm:bulletEnabled val="1"/>
        </dgm:presLayoutVars>
      </dgm:prSet>
      <dgm:spPr/>
    </dgm:pt>
    <dgm:pt modelId="{1DB93B8E-160B-4B3C-A063-645B711FFCA4}" type="pres">
      <dgm:prSet presAssocID="{22B8360C-0BC4-40DC-887D-3AD0BA10051D}" presName="sibTrans" presStyleLbl="sibTrans2D1" presStyleIdx="0" presStyleCnt="3" custLinFactNeighborY="8470"/>
      <dgm:spPr/>
    </dgm:pt>
    <dgm:pt modelId="{DCA45120-35B8-4689-94CF-032085881C5E}" type="pres">
      <dgm:prSet presAssocID="{22B8360C-0BC4-40DC-887D-3AD0BA10051D}" presName="connectorText" presStyleLbl="sibTrans2D1" presStyleIdx="0" presStyleCnt="3"/>
      <dgm:spPr/>
    </dgm:pt>
    <dgm:pt modelId="{78A1EC11-B8C5-44BB-9B06-F9F8ED2DB35A}" type="pres">
      <dgm:prSet presAssocID="{1EDB252B-90E7-4800-A353-F8430D538C3B}" presName="node" presStyleLbl="node1" presStyleIdx="1" presStyleCnt="3" custScaleX="178144" custScaleY="87588" custRadScaleRad="100157" custRadScaleInc="-227738">
        <dgm:presLayoutVars>
          <dgm:bulletEnabled val="1"/>
        </dgm:presLayoutVars>
      </dgm:prSet>
      <dgm:spPr/>
    </dgm:pt>
    <dgm:pt modelId="{9DF9046B-9350-4B4B-A232-42A29C9B5B87}" type="pres">
      <dgm:prSet presAssocID="{F416426F-5E60-4DF5-B3F8-B3AC28656B2C}" presName="sibTrans" presStyleLbl="sibTrans2D1" presStyleIdx="1" presStyleCnt="3"/>
      <dgm:spPr/>
    </dgm:pt>
    <dgm:pt modelId="{B829A004-287E-4575-922B-E629C2598EE9}" type="pres">
      <dgm:prSet presAssocID="{F416426F-5E60-4DF5-B3F8-B3AC28656B2C}" presName="connectorText" presStyleLbl="sibTrans2D1" presStyleIdx="1" presStyleCnt="3"/>
      <dgm:spPr/>
    </dgm:pt>
    <dgm:pt modelId="{3ACD0265-5607-4133-AD56-86C2AB0844C6}" type="pres">
      <dgm:prSet presAssocID="{EE5D9287-D1DA-492C-BB13-B33C399F10E5}" presName="node" presStyleLbl="node1" presStyleIdx="2" presStyleCnt="3" custScaleX="178968" custScaleY="92446" custRadScaleRad="68335" custRadScaleInc="-270541">
        <dgm:presLayoutVars>
          <dgm:bulletEnabled val="1"/>
        </dgm:presLayoutVars>
      </dgm:prSet>
      <dgm:spPr/>
    </dgm:pt>
    <dgm:pt modelId="{E610D415-C18B-49D7-B1A9-41A1653217B4}" type="pres">
      <dgm:prSet presAssocID="{2320151A-A9DF-418E-A5CF-0AE26254ABE4}" presName="sibTrans" presStyleLbl="sibTrans2D1" presStyleIdx="2" presStyleCnt="3" custAng="0" custFlipHor="0" custScaleX="35219" custScaleY="79086"/>
      <dgm:spPr/>
    </dgm:pt>
    <dgm:pt modelId="{E286A749-3A1C-4E9C-940D-37B5E98EA738}" type="pres">
      <dgm:prSet presAssocID="{2320151A-A9DF-418E-A5CF-0AE26254ABE4}" presName="connectorText" presStyleLbl="sibTrans2D1" presStyleIdx="2" presStyleCnt="3"/>
      <dgm:spPr/>
    </dgm:pt>
  </dgm:ptLst>
  <dgm:cxnLst>
    <dgm:cxn modelId="{0B084817-89FD-4BE8-A949-8DB648CB34A0}" type="presOf" srcId="{2320151A-A9DF-418E-A5CF-0AE26254ABE4}" destId="{E286A749-3A1C-4E9C-940D-37B5E98EA738}" srcOrd="1" destOrd="0" presId="urn:microsoft.com/office/officeart/2005/8/layout/cycle2"/>
    <dgm:cxn modelId="{1D2D8932-88F5-4C7B-9E7D-07C31612FC5F}" type="presOf" srcId="{A52E213F-FEB5-469A-8205-025309120310}" destId="{7ACFA668-7D3D-4953-AA6F-638C0328E72E}" srcOrd="0" destOrd="0" presId="urn:microsoft.com/office/officeart/2005/8/layout/cycle2"/>
    <dgm:cxn modelId="{715E0557-8710-447E-AD76-61BC5058A061}" srcId="{1950A410-3A1C-4064-A41B-B60910498FA1}" destId="{EE5D9287-D1DA-492C-BB13-B33C399F10E5}" srcOrd="2" destOrd="0" parTransId="{343A28F2-2CAA-4A38-8E50-CCBD8620EB82}" sibTransId="{2320151A-A9DF-418E-A5CF-0AE26254ABE4}"/>
    <dgm:cxn modelId="{BE0E377B-3E22-4056-822B-8063E4D4DC06}" type="presOf" srcId="{22B8360C-0BC4-40DC-887D-3AD0BA10051D}" destId="{1DB93B8E-160B-4B3C-A063-645B711FFCA4}" srcOrd="0" destOrd="0" presId="urn:microsoft.com/office/officeart/2005/8/layout/cycle2"/>
    <dgm:cxn modelId="{95B10A7F-8FF3-4E23-A07E-EB129ECD3BF0}" type="presOf" srcId="{F416426F-5E60-4DF5-B3F8-B3AC28656B2C}" destId="{B829A004-287E-4575-922B-E629C2598EE9}" srcOrd="1" destOrd="0" presId="urn:microsoft.com/office/officeart/2005/8/layout/cycle2"/>
    <dgm:cxn modelId="{16323A7F-2663-43C3-9D0F-5DA94A28E9DB}" type="presOf" srcId="{1EDB252B-90E7-4800-A353-F8430D538C3B}" destId="{78A1EC11-B8C5-44BB-9B06-F9F8ED2DB35A}" srcOrd="0" destOrd="0" presId="urn:microsoft.com/office/officeart/2005/8/layout/cycle2"/>
    <dgm:cxn modelId="{82277684-172B-41F5-B7B9-055EE9591C11}" srcId="{1950A410-3A1C-4064-A41B-B60910498FA1}" destId="{A52E213F-FEB5-469A-8205-025309120310}" srcOrd="0" destOrd="0" parTransId="{0C380D4D-13E7-461A-9ED4-8CBF76E2122E}" sibTransId="{22B8360C-0BC4-40DC-887D-3AD0BA10051D}"/>
    <dgm:cxn modelId="{CDF4E796-DE93-44EC-A836-B66BD14AF710}" srcId="{1950A410-3A1C-4064-A41B-B60910498FA1}" destId="{1EDB252B-90E7-4800-A353-F8430D538C3B}" srcOrd="1" destOrd="0" parTransId="{2A2CBF59-28D5-436E-9A58-C74CC6F7E716}" sibTransId="{F416426F-5E60-4DF5-B3F8-B3AC28656B2C}"/>
    <dgm:cxn modelId="{1FCB629A-A528-4BBA-AB93-49E83C8138AF}" type="presOf" srcId="{22B8360C-0BC4-40DC-887D-3AD0BA10051D}" destId="{DCA45120-35B8-4689-94CF-032085881C5E}" srcOrd="1" destOrd="0" presId="urn:microsoft.com/office/officeart/2005/8/layout/cycle2"/>
    <dgm:cxn modelId="{9F685DC1-E4DF-48F9-9FC8-0EE16020D2C8}" type="presOf" srcId="{1950A410-3A1C-4064-A41B-B60910498FA1}" destId="{54365617-68A4-47F8-8975-015C684D61C8}" srcOrd="0" destOrd="0" presId="urn:microsoft.com/office/officeart/2005/8/layout/cycle2"/>
    <dgm:cxn modelId="{395444D9-7C9C-48DC-B76F-E33E621B9064}" type="presOf" srcId="{2320151A-A9DF-418E-A5CF-0AE26254ABE4}" destId="{E610D415-C18B-49D7-B1A9-41A1653217B4}" srcOrd="0" destOrd="0" presId="urn:microsoft.com/office/officeart/2005/8/layout/cycle2"/>
    <dgm:cxn modelId="{DDD7D1F4-2BEB-4631-8385-949661B4DB53}" type="presOf" srcId="{F416426F-5E60-4DF5-B3F8-B3AC28656B2C}" destId="{9DF9046B-9350-4B4B-A232-42A29C9B5B87}" srcOrd="0" destOrd="0" presId="urn:microsoft.com/office/officeart/2005/8/layout/cycle2"/>
    <dgm:cxn modelId="{C8A69BF8-8210-4E7F-B8EC-ECA2A83413DE}" type="presOf" srcId="{EE5D9287-D1DA-492C-BB13-B33C399F10E5}" destId="{3ACD0265-5607-4133-AD56-86C2AB0844C6}" srcOrd="0" destOrd="0" presId="urn:microsoft.com/office/officeart/2005/8/layout/cycle2"/>
    <dgm:cxn modelId="{12A190CB-6172-4342-8635-890F09FC1FA3}" type="presParOf" srcId="{54365617-68A4-47F8-8975-015C684D61C8}" destId="{7ACFA668-7D3D-4953-AA6F-638C0328E72E}" srcOrd="0" destOrd="0" presId="urn:microsoft.com/office/officeart/2005/8/layout/cycle2"/>
    <dgm:cxn modelId="{D6CCB543-83FE-4880-96F7-92C8AD31EA2F}" type="presParOf" srcId="{54365617-68A4-47F8-8975-015C684D61C8}" destId="{1DB93B8E-160B-4B3C-A063-645B711FFCA4}" srcOrd="1" destOrd="0" presId="urn:microsoft.com/office/officeart/2005/8/layout/cycle2"/>
    <dgm:cxn modelId="{7CE4B645-3AA4-45CF-AD38-9D24FF831000}" type="presParOf" srcId="{1DB93B8E-160B-4B3C-A063-645B711FFCA4}" destId="{DCA45120-35B8-4689-94CF-032085881C5E}" srcOrd="0" destOrd="0" presId="urn:microsoft.com/office/officeart/2005/8/layout/cycle2"/>
    <dgm:cxn modelId="{61F0F61F-8440-45DB-BFEA-3917064DCBB8}" type="presParOf" srcId="{54365617-68A4-47F8-8975-015C684D61C8}" destId="{78A1EC11-B8C5-44BB-9B06-F9F8ED2DB35A}" srcOrd="2" destOrd="0" presId="urn:microsoft.com/office/officeart/2005/8/layout/cycle2"/>
    <dgm:cxn modelId="{3852166C-2B3A-4A1A-AA88-8B14615B5594}" type="presParOf" srcId="{54365617-68A4-47F8-8975-015C684D61C8}" destId="{9DF9046B-9350-4B4B-A232-42A29C9B5B87}" srcOrd="3" destOrd="0" presId="urn:microsoft.com/office/officeart/2005/8/layout/cycle2"/>
    <dgm:cxn modelId="{025FCE9B-F8FA-46F4-972F-404F0CB17F11}" type="presParOf" srcId="{9DF9046B-9350-4B4B-A232-42A29C9B5B87}" destId="{B829A004-287E-4575-922B-E629C2598EE9}" srcOrd="0" destOrd="0" presId="urn:microsoft.com/office/officeart/2005/8/layout/cycle2"/>
    <dgm:cxn modelId="{C230E58E-45B4-4AA2-ACAE-434E208C8DB6}" type="presParOf" srcId="{54365617-68A4-47F8-8975-015C684D61C8}" destId="{3ACD0265-5607-4133-AD56-86C2AB0844C6}" srcOrd="4" destOrd="0" presId="urn:microsoft.com/office/officeart/2005/8/layout/cycle2"/>
    <dgm:cxn modelId="{C0AFDF97-12F8-44AB-BCED-D89F130B5AF9}" type="presParOf" srcId="{54365617-68A4-47F8-8975-015C684D61C8}" destId="{E610D415-C18B-49D7-B1A9-41A1653217B4}" srcOrd="5" destOrd="0" presId="urn:microsoft.com/office/officeart/2005/8/layout/cycle2"/>
    <dgm:cxn modelId="{1076CB9C-4BF8-4954-A2D0-081F021FE78F}" type="presParOf" srcId="{E610D415-C18B-49D7-B1A9-41A1653217B4}" destId="{E286A749-3A1C-4E9C-940D-37B5E98EA738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CFA668-7D3D-4953-AA6F-638C0328E72E}">
      <dsp:nvSpPr>
        <dsp:cNvPr id="0" name=""/>
        <dsp:cNvSpPr/>
      </dsp:nvSpPr>
      <dsp:spPr>
        <a:xfrm>
          <a:off x="24330" y="16239"/>
          <a:ext cx="2721622" cy="1162423"/>
        </a:xfrm>
        <a:prstGeom prst="ellipse">
          <a:avLst/>
        </a:prstGeom>
        <a:gradFill flip="none" rotWithShape="1">
          <a:gsLst>
            <a:gs pos="0">
              <a:schemeClr val="accent2">
                <a:lumMod val="89000"/>
              </a:schemeClr>
            </a:gs>
            <a:gs pos="2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1" kern="1200" dirty="0"/>
            <a:t>The future of food and farming 2017</a:t>
          </a:r>
        </a:p>
      </dsp:txBody>
      <dsp:txXfrm>
        <a:off x="422902" y="186472"/>
        <a:ext cx="1924478" cy="821957"/>
      </dsp:txXfrm>
    </dsp:sp>
    <dsp:sp modelId="{1DB93B8E-160B-4B3C-A063-645B711FFCA4}">
      <dsp:nvSpPr>
        <dsp:cNvPr id="0" name=""/>
        <dsp:cNvSpPr/>
      </dsp:nvSpPr>
      <dsp:spPr>
        <a:xfrm rot="11123319">
          <a:off x="2494570" y="502730"/>
          <a:ext cx="155459" cy="49772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100" kern="1200"/>
        </a:p>
      </dsp:txBody>
      <dsp:txXfrm rot="10800000">
        <a:off x="2541105" y="604464"/>
        <a:ext cx="108821" cy="298632"/>
      </dsp:txXfrm>
    </dsp:sp>
    <dsp:sp modelId="{78A1EC11-B8C5-44BB-9B06-F9F8ED2DB35A}">
      <dsp:nvSpPr>
        <dsp:cNvPr id="0" name=""/>
        <dsp:cNvSpPr/>
      </dsp:nvSpPr>
      <dsp:spPr>
        <a:xfrm>
          <a:off x="2398381" y="171092"/>
          <a:ext cx="2627136" cy="1291683"/>
        </a:xfrm>
        <a:prstGeom prst="ellipse">
          <a:avLst/>
        </a:prstGeom>
        <a:gradFill rotWithShape="0">
          <a:gsLst>
            <a:gs pos="16000">
              <a:schemeClr val="accent6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/>
            <a:t>Green </a:t>
          </a:r>
          <a:r>
            <a:rPr lang="it-IT" sz="2800" b="1" kern="1200" dirty="0" err="1"/>
            <a:t>Deal</a:t>
          </a:r>
          <a:r>
            <a:rPr lang="it-IT" sz="2800" b="1" kern="1200" dirty="0"/>
            <a:t> 2018</a:t>
          </a:r>
        </a:p>
      </dsp:txBody>
      <dsp:txXfrm>
        <a:off x="2783116" y="360255"/>
        <a:ext cx="1857666" cy="913357"/>
      </dsp:txXfrm>
    </dsp:sp>
    <dsp:sp modelId="{9DF9046B-9350-4B4B-A232-42A29C9B5B87}">
      <dsp:nvSpPr>
        <dsp:cNvPr id="0" name=""/>
        <dsp:cNvSpPr/>
      </dsp:nvSpPr>
      <dsp:spPr>
        <a:xfrm rot="13227020">
          <a:off x="4269051" y="1078365"/>
          <a:ext cx="82844" cy="49772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100" kern="1200"/>
        </a:p>
      </dsp:txBody>
      <dsp:txXfrm rot="10800000">
        <a:off x="4290934" y="1185971"/>
        <a:ext cx="57991" cy="298632"/>
      </dsp:txXfrm>
    </dsp:sp>
    <dsp:sp modelId="{3ACD0265-5607-4133-AD56-86C2AB0844C6}">
      <dsp:nvSpPr>
        <dsp:cNvPr id="0" name=""/>
        <dsp:cNvSpPr/>
      </dsp:nvSpPr>
      <dsp:spPr>
        <a:xfrm>
          <a:off x="3613384" y="1176342"/>
          <a:ext cx="2639288" cy="1363325"/>
        </a:xfrm>
        <a:prstGeom prst="ellipse">
          <a:avLst/>
        </a:prstGeom>
        <a:gradFill flip="none" rotWithShape="0">
          <a:gsLst>
            <a:gs pos="0">
              <a:srgbClr val="FF5050">
                <a:tint val="66000"/>
                <a:satMod val="160000"/>
              </a:srgbClr>
            </a:gs>
            <a:gs pos="50000">
              <a:srgbClr val="FF5050">
                <a:tint val="44500"/>
                <a:satMod val="160000"/>
              </a:srgbClr>
            </a:gs>
            <a:gs pos="100000">
              <a:srgbClr val="FF5050">
                <a:tint val="23500"/>
                <a:satMod val="160000"/>
              </a:srgbClr>
            </a:gs>
          </a:gsLst>
          <a:path path="circle">
            <a:fillToRect l="100000" t="100000"/>
          </a:path>
          <a:tileRect r="-100000" b="-100000"/>
        </a:gra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/>
            <a:t>Farm to </a:t>
          </a:r>
          <a:r>
            <a:rPr lang="it-IT" sz="2800" b="1" kern="1200" dirty="0" err="1"/>
            <a:t>fork</a:t>
          </a:r>
          <a:r>
            <a:rPr lang="it-IT" sz="2800" b="1" kern="1200" dirty="0"/>
            <a:t> 2020</a:t>
          </a:r>
        </a:p>
      </dsp:txBody>
      <dsp:txXfrm>
        <a:off x="3999899" y="1375996"/>
        <a:ext cx="1866258" cy="964017"/>
      </dsp:txXfrm>
    </dsp:sp>
    <dsp:sp modelId="{E610D415-C18B-49D7-B1A9-41A1653217B4}">
      <dsp:nvSpPr>
        <dsp:cNvPr id="0" name=""/>
        <dsp:cNvSpPr/>
      </dsp:nvSpPr>
      <dsp:spPr>
        <a:xfrm rot="11973599">
          <a:off x="3019646" y="1031148"/>
          <a:ext cx="280192" cy="393626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600" kern="1200"/>
        </a:p>
      </dsp:txBody>
      <dsp:txXfrm rot="10800000">
        <a:off x="3101279" y="1123944"/>
        <a:ext cx="196134" cy="2361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082B65-13AF-4F6C-9957-96A6E9EF5CC9}" type="datetimeFigureOut">
              <a:rPr lang="it-IT" smtClean="0"/>
              <a:t>22/05/2023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FA0043-C8BC-45FA-9345-52298E4D360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8668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FFADC1-40D3-4749-BA91-64EF0E28573A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2670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Silvia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B9A38-390A-474B-BEA8-35CD0B3F3068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56076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B9A38-390A-474B-BEA8-35CD0B3F3068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3472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45BF3-C0FF-4B05-AF14-CC32A38D0024}" type="datetime1">
              <a:rPr lang="it-IT" smtClean="0"/>
              <a:t>22/05/2023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FE96-72B8-4AFE-B889-7B909C210BB1}" type="slidenum">
              <a:rPr lang="it-IT" smtClean="0"/>
              <a:t>‹N›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5252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11C85-814C-4C02-BCAC-638A2124AEC9}" type="datetime1">
              <a:rPr lang="it-IT" smtClean="0"/>
              <a:t>22/05/2023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FE96-72B8-4AFE-B889-7B909C210B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5064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1C826-A0C0-4C21-A254-4700F344F233}" type="datetime1">
              <a:rPr lang="it-IT" smtClean="0"/>
              <a:t>22/05/2023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FE96-72B8-4AFE-B889-7B909C210B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0150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6490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4DE16-26FA-4306-8153-9A4A8BE19D07}" type="datetime1">
              <a:rPr lang="it-IT" smtClean="0"/>
              <a:t>22/05/2023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FE96-72B8-4AFE-B889-7B909C210B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6646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AB1F6-5B52-4118-9508-7D41E732F96F}" type="datetime1">
              <a:rPr lang="it-IT" smtClean="0"/>
              <a:t>22/05/2023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FE96-72B8-4AFE-B889-7B909C210BB1}" type="slidenum">
              <a:rPr lang="it-IT" smtClean="0"/>
              <a:t>‹N›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8700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DE598-A4FB-4805-A8EC-212C822765E7}" type="datetime1">
              <a:rPr lang="it-IT" smtClean="0"/>
              <a:t>22/05/2023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FE96-72B8-4AFE-B889-7B909C210B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7360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055FA-A745-436E-8655-6F971FC09929}" type="datetime1">
              <a:rPr lang="it-IT" smtClean="0"/>
              <a:t>22/05/2023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FE96-72B8-4AFE-B889-7B909C210B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8447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EFB23-9B0A-4928-9329-F42A3AC4FD35}" type="datetime1">
              <a:rPr lang="it-IT" smtClean="0"/>
              <a:t>22/05/2023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FE96-72B8-4AFE-B889-7B909C210B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0318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A0D4B-5041-4696-9A30-7A6EF7E3E18E}" type="datetime1">
              <a:rPr lang="it-IT" smtClean="0"/>
              <a:t>22/05/2023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FE96-72B8-4AFE-B889-7B909C210B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9662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AD436675-B129-4920-A40B-FBB566C81D7B}" type="datetime1">
              <a:rPr lang="it-IT" smtClean="0"/>
              <a:t>22/05/2023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63BFE96-72B8-4AFE-B889-7B909C210B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8991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EE27A-E51E-4A36-B4EB-8DB44F3B71E8}" type="datetime1">
              <a:rPr lang="it-IT" smtClean="0"/>
              <a:t>22/05/2023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FE96-72B8-4AFE-B889-7B909C210B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0316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D589EA9-5B57-4B79-912A-41FF311BDBA1}" type="datetime1">
              <a:rPr lang="it-IT" smtClean="0"/>
              <a:t>22/05/2023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163BFE96-72B8-4AFE-B889-7B909C210BB1}" type="slidenum">
              <a:rPr lang="it-IT" smtClean="0"/>
              <a:t>‹N›</a:t>
            </a:fld>
            <a:endParaRPr lang="it-IT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6369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ater4all-partnership.eu/" TargetMode="External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biodiversa.eu/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s.puliga@masaf.gov.it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politicheagricole.it/flex/cm/pages/ServeBLOB.php/L/IT/IDPagina/9064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475161" y="830782"/>
            <a:ext cx="11421003" cy="1399837"/>
          </a:xfrm>
        </p:spPr>
        <p:txBody>
          <a:bodyPr>
            <a:normAutofit/>
          </a:bodyPr>
          <a:lstStyle/>
          <a:p>
            <a:pPr algn="ctr"/>
            <a:br>
              <a:rPr lang="it-IT" sz="1800" b="1" i="0" u="none" strike="noStrike" baseline="0" dirty="0">
                <a:latin typeface="Tahoma,Bold"/>
              </a:rPr>
            </a:br>
            <a:r>
              <a:rPr lang="en-US" sz="3600" spc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The </a:t>
            </a:r>
            <a:r>
              <a:rPr lang="en-US" sz="3600" spc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Cofunded</a:t>
            </a:r>
            <a:r>
              <a:rPr lang="en-US" sz="3600" spc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 Partnerships in Horizon Europe: </a:t>
            </a:r>
            <a:br>
              <a:rPr lang="en-US" sz="3600" spc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</a:br>
            <a:r>
              <a:rPr lang="en-US" sz="3600" spc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an overview and </a:t>
            </a:r>
            <a:r>
              <a:rPr lang="en-US" sz="3600" spc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Masaf</a:t>
            </a:r>
            <a:r>
              <a:rPr lang="en-US" sz="3600" spc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 participation</a:t>
            </a:r>
            <a:endParaRPr lang="it-IT" sz="3600" spc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736853" y="5064552"/>
            <a:ext cx="11026822" cy="1181820"/>
          </a:xfrm>
        </p:spPr>
        <p:txBody>
          <a:bodyPr>
            <a:normAutofit/>
          </a:bodyPr>
          <a:lstStyle/>
          <a:p>
            <a:r>
              <a:rPr lang="it-IT" sz="1400" b="1" i="1" dirty="0">
                <a:solidFill>
                  <a:srgbClr val="002060"/>
                </a:solidFill>
                <a:latin typeface="+mn-lt"/>
              </a:rPr>
              <a:t>Serenella puliga</a:t>
            </a:r>
          </a:p>
          <a:p>
            <a:pPr>
              <a:spcBef>
                <a:spcPts val="0"/>
              </a:spcBef>
            </a:pPr>
            <a:r>
              <a:rPr lang="it-IT" sz="1400" i="1" dirty="0">
                <a:solidFill>
                  <a:srgbClr val="002060"/>
                </a:solidFill>
                <a:latin typeface="+mn-lt"/>
              </a:rPr>
              <a:t>Ufficio DISR 4 – Ricerca e sperimentazione - Direzione generale delle sviluppo rurale</a:t>
            </a:r>
          </a:p>
          <a:p>
            <a:pPr>
              <a:spcBef>
                <a:spcPts val="0"/>
              </a:spcBef>
            </a:pPr>
            <a:r>
              <a:rPr lang="it-IT" sz="1400" i="1" dirty="0">
                <a:solidFill>
                  <a:srgbClr val="002060"/>
                </a:solidFill>
                <a:latin typeface="+mn-lt"/>
              </a:rPr>
              <a:t>Ministero dell’agricoltura, della sovranità alimentare e delle foreste</a:t>
            </a:r>
          </a:p>
          <a:p>
            <a:pPr>
              <a:spcBef>
                <a:spcPts val="0"/>
              </a:spcBef>
            </a:pPr>
            <a:r>
              <a:rPr lang="en-US" sz="1400" i="1" dirty="0">
                <a:latin typeface="Tahoma" panose="020B0604030504040204" pitchFamily="34" charset="0"/>
              </a:rPr>
              <a:t>Ministry of Agriculture, Food Sovereignty and Forestry – </a:t>
            </a:r>
            <a:r>
              <a:rPr lang="en-US" sz="1400" i="1" dirty="0" err="1">
                <a:latin typeface="Tahoma" panose="020B0604030504040204" pitchFamily="34" charset="0"/>
              </a:rPr>
              <a:t>MasaF</a:t>
            </a:r>
            <a:r>
              <a:rPr lang="en-US" sz="1400" i="1" dirty="0">
                <a:latin typeface="Tahoma" panose="020B0604030504040204" pitchFamily="34" charset="0"/>
              </a:rPr>
              <a:t> - </a:t>
            </a:r>
            <a:r>
              <a:rPr lang="en-US" sz="1400" i="1" dirty="0" err="1">
                <a:latin typeface="Tahoma" panose="020B0604030504040204" pitchFamily="34" charset="0"/>
              </a:rPr>
              <a:t>ItalY</a:t>
            </a:r>
            <a:endParaRPr lang="it-IT" sz="1400" i="1" dirty="0"/>
          </a:p>
          <a:p>
            <a:pPr>
              <a:spcBef>
                <a:spcPts val="0"/>
              </a:spcBef>
            </a:pPr>
            <a:endParaRPr lang="it-IT" sz="1400" i="1" dirty="0">
              <a:solidFill>
                <a:srgbClr val="002060"/>
              </a:solidFill>
              <a:latin typeface="+mn-lt"/>
            </a:endParaRPr>
          </a:p>
          <a:p>
            <a:pPr>
              <a:spcBef>
                <a:spcPts val="0"/>
              </a:spcBef>
            </a:pPr>
            <a:endParaRPr lang="it-IT" sz="1400" i="1" dirty="0">
              <a:latin typeface="+mn-lt"/>
            </a:endParaRPr>
          </a:p>
          <a:p>
            <a:pPr>
              <a:spcBef>
                <a:spcPts val="0"/>
              </a:spcBef>
            </a:pPr>
            <a:endParaRPr lang="it-IT" sz="1400" i="1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520B04E-D4F5-4A82-BD19-153CC758B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BFE96-72B8-4AFE-B889-7B909C210BB1}" type="slidenum">
              <a:rPr kumimoji="0" lang="it-IT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it-IT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709C18F-F194-F740-132B-8190123EA0CC}"/>
              </a:ext>
            </a:extLst>
          </p:cNvPr>
          <p:cNvSpPr txBox="1"/>
          <p:nvPr/>
        </p:nvSpPr>
        <p:spPr>
          <a:xfrm>
            <a:off x="259285" y="2509881"/>
            <a:ext cx="1150439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Annual</a:t>
            </a:r>
            <a:r>
              <a:rPr kumimoji="0" lang="it-IT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Conference ERIAFF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 algn="ctr" defTabSz="457200"/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Plenary Session </a:t>
            </a:r>
            <a:b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400" b="0" i="1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Reinforcing interregional collaboration: opportunities from the European Union</a:t>
            </a:r>
          </a:p>
          <a:p>
            <a:pPr lvl="0" algn="ctr" defTabSz="457200"/>
            <a:r>
              <a:rPr lang="it-IT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Bolzano – 23 Maggio 2023</a:t>
            </a:r>
            <a:endParaRPr kumimoji="0" lang="it-IT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231DF64-D015-57EE-0731-ACD5590B4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224" y="210114"/>
            <a:ext cx="2371550" cy="34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434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0B65356E-4438-3C15-3595-D440D19C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BFE96-72B8-4AFE-B889-7B909C210BB1}" type="slidenum">
              <a:rPr kumimoji="0" lang="it-IT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it-IT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E3062CDE-8406-BCDC-E1D8-9D2AB3A4F7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70" t="9427" r="15076" b="8014"/>
          <a:stretch/>
        </p:blipFill>
        <p:spPr>
          <a:xfrm>
            <a:off x="496061" y="215224"/>
            <a:ext cx="8589819" cy="5661892"/>
          </a:xfrm>
          <a:prstGeom prst="rect">
            <a:avLst/>
          </a:prstGeom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5E4A5EA2-F35A-B9FA-DA81-C3DA38ADCD8C}"/>
              </a:ext>
            </a:extLst>
          </p:cNvPr>
          <p:cNvGrpSpPr/>
          <p:nvPr/>
        </p:nvGrpSpPr>
        <p:grpSpPr>
          <a:xfrm>
            <a:off x="3311371" y="3693110"/>
            <a:ext cx="7036241" cy="1763129"/>
            <a:chOff x="3311371" y="3693110"/>
            <a:chExt cx="7036241" cy="1763129"/>
          </a:xfrm>
        </p:grpSpPr>
        <p:sp>
          <p:nvSpPr>
            <p:cNvPr id="10" name="Freccia in giù 9">
              <a:extLst>
                <a:ext uri="{FF2B5EF4-FFF2-40B4-BE49-F238E27FC236}">
                  <a16:creationId xmlns:a16="http://schemas.microsoft.com/office/drawing/2014/main" id="{3D5F27EE-0922-6275-6606-67AB1669BC97}"/>
                </a:ext>
              </a:extLst>
            </p:cNvPr>
            <p:cNvSpPr/>
            <p:nvPr/>
          </p:nvSpPr>
          <p:spPr>
            <a:xfrm rot="7116767">
              <a:off x="9353114" y="4461742"/>
              <a:ext cx="483803" cy="150519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e 10">
              <a:extLst>
                <a:ext uri="{FF2B5EF4-FFF2-40B4-BE49-F238E27FC236}">
                  <a16:creationId xmlns:a16="http://schemas.microsoft.com/office/drawing/2014/main" id="{B1AAAEE0-8A28-6C4C-D013-DCC8286311F2}"/>
                </a:ext>
              </a:extLst>
            </p:cNvPr>
            <p:cNvSpPr/>
            <p:nvPr/>
          </p:nvSpPr>
          <p:spPr>
            <a:xfrm>
              <a:off x="3311371" y="3693110"/>
              <a:ext cx="5681709" cy="145593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259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8F743561-42F7-59F6-70CB-D30FC404C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FE96-72B8-4AFE-B889-7B909C210BB1}" type="slidenum">
              <a:rPr lang="it-IT" smtClean="0"/>
              <a:t>11</a:t>
            </a:fld>
            <a:endParaRPr lang="it-IT"/>
          </a:p>
        </p:txBody>
      </p:sp>
      <p:pic>
        <p:nvPicPr>
          <p:cNvPr id="3" name="Picture 2" descr="SCAR organisation">
            <a:extLst>
              <a:ext uri="{FF2B5EF4-FFF2-40B4-BE49-F238E27FC236}">
                <a16:creationId xmlns:a16="http://schemas.microsoft.com/office/drawing/2014/main" id="{1776D235-1FE8-A18D-841A-606115FAB2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89" b="-2072"/>
          <a:stretch/>
        </p:blipFill>
        <p:spPr bwMode="auto">
          <a:xfrm>
            <a:off x="2437510" y="126957"/>
            <a:ext cx="6909801" cy="127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C02D640-C65B-4919-279A-58E79FD6A58E}"/>
              </a:ext>
            </a:extLst>
          </p:cNvPr>
          <p:cNvSpPr txBox="1"/>
          <p:nvPr/>
        </p:nvSpPr>
        <p:spPr>
          <a:xfrm>
            <a:off x="851647" y="1334433"/>
            <a:ext cx="10360836" cy="4949826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defPPr>
              <a:defRPr lang="it-IT"/>
            </a:defPPr>
            <a:lvl1pPr lvl="0">
              <a:lnSpc>
                <a:spcPct val="107000"/>
              </a:lnSpc>
              <a:spcAft>
                <a:spcPts val="800"/>
              </a:spcAft>
              <a:defRPr sz="32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algn="ctr">
              <a:lnSpc>
                <a:spcPct val="90000"/>
              </a:lnSpc>
              <a:spcAft>
                <a:spcPts val="18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en-US" sz="2400" b="1" spc="-5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Partnerships – main traits</a:t>
            </a:r>
          </a:p>
          <a:p>
            <a:pPr marL="342900" indent="-342900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Based on commonly agreed strategic areas (</a:t>
            </a:r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Strategic Research Innovation Agenda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- SRIA) – </a:t>
            </a:r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 (updating foreseen also during the partnerships lifetime)</a:t>
            </a:r>
          </a:p>
          <a:p>
            <a:pPr marL="342900" indent="-342900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Multiactor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approach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of knowledge system in agriculture (AKIS)</a:t>
            </a:r>
          </a:p>
          <a:p>
            <a:pPr marL="342900" indent="-342900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Various actions:</a:t>
            </a:r>
          </a:p>
          <a:p>
            <a:pPr marL="342900" indent="-342900">
              <a:lnSpc>
                <a:spcPct val="90000"/>
              </a:lnSpc>
              <a:spcAft>
                <a:spcPts val="0"/>
              </a:spcAft>
              <a:buFontTx/>
              <a:buChar char="-"/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Joint calls</a:t>
            </a:r>
          </a:p>
          <a:p>
            <a:pPr marL="342900" indent="-342900">
              <a:lnSpc>
                <a:spcPct val="90000"/>
              </a:lnSpc>
              <a:spcAft>
                <a:spcPts val="0"/>
              </a:spcAft>
              <a:buFontTx/>
              <a:buChar char="-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Promotion and support for </a:t>
            </a:r>
            <a:r>
              <a:rPr lang="en-US" sz="2400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Living Labs and research infrastructures</a:t>
            </a:r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marL="342900" indent="-342900">
              <a:lnSpc>
                <a:spcPct val="90000"/>
              </a:lnSpc>
              <a:spcAft>
                <a:spcPts val="0"/>
              </a:spcAft>
              <a:buFontTx/>
              <a:buChar char="-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Setting up of </a:t>
            </a:r>
            <a:r>
              <a:rPr lang="en-US" sz="2400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knowledge hubs and tools</a:t>
            </a:r>
          </a:p>
          <a:p>
            <a:pPr marL="342900" indent="-342900">
              <a:lnSpc>
                <a:spcPct val="90000"/>
              </a:lnSpc>
              <a:spcAft>
                <a:spcPts val="0"/>
              </a:spcAft>
              <a:buFontTx/>
              <a:buChar char="-"/>
            </a:pPr>
            <a:r>
              <a:rPr lang="en-US" sz="2400" i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Sinergies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 with other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programmes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 and initiatives (Partnerships, Missions, PAC, FESR, LIFE, Operational Groups EIP-AGRI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etc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…)</a:t>
            </a:r>
          </a:p>
          <a:p>
            <a:pPr marL="342900" indent="-342900">
              <a:lnSpc>
                <a:spcPct val="90000"/>
              </a:lnSpc>
              <a:spcAft>
                <a:spcPts val="0"/>
              </a:spcAft>
              <a:buFontTx/>
              <a:buChar char="-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Communication, dissemination, exploitation of outcomes and results </a:t>
            </a:r>
          </a:p>
          <a:p>
            <a:pPr marL="342900" indent="-342900">
              <a:lnSpc>
                <a:spcPct val="90000"/>
              </a:lnSpc>
              <a:spcAft>
                <a:spcPts val="0"/>
              </a:spcAft>
              <a:buFontTx/>
              <a:buChar char="-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Others..</a:t>
            </a:r>
          </a:p>
          <a:p>
            <a:pPr marL="342900" indent="-342900">
              <a:lnSpc>
                <a:spcPct val="90000"/>
              </a:lnSpc>
              <a:spcAft>
                <a:spcPts val="0"/>
              </a:spcAft>
              <a:buFontTx/>
              <a:buChar char="-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duration 7-10 years</a:t>
            </a:r>
          </a:p>
          <a:p>
            <a:pPr marL="342900" indent="-342900">
              <a:lnSpc>
                <a:spcPct val="90000"/>
              </a:lnSpc>
              <a:spcAft>
                <a:spcPts val="0"/>
              </a:spcAft>
              <a:buFontTx/>
              <a:buChar char="-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Grant Agreement 2-years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endParaRPr>
          </a:p>
          <a:p>
            <a:pPr marL="342900" indent="-342900">
              <a:lnSpc>
                <a:spcPct val="90000"/>
              </a:lnSpc>
              <a:spcAft>
                <a:spcPts val="0"/>
              </a:spcAft>
              <a:buFontTx/>
              <a:buChar char="-"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8940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336C879-171D-4DB4-B28A-B1FDF7775A5C}"/>
              </a:ext>
            </a:extLst>
          </p:cNvPr>
          <p:cNvSpPr txBox="1"/>
          <p:nvPr/>
        </p:nvSpPr>
        <p:spPr>
          <a:xfrm>
            <a:off x="568531" y="1006802"/>
            <a:ext cx="9955089" cy="4154984"/>
          </a:xfrm>
          <a:prstGeom prst="rect">
            <a:avLst/>
          </a:prstGeom>
          <a:gradFill flip="none" rotWithShape="1">
            <a:gsLst>
              <a:gs pos="0">
                <a:srgbClr val="55AF8B">
                  <a:alpha val="28000"/>
                  <a:lumMod val="84000"/>
                </a:srgbClr>
              </a:gs>
              <a:gs pos="50000">
                <a:schemeClr val="accent6">
                  <a:shade val="50000"/>
                  <a:hueOff val="368424"/>
                  <a:satOff val="-16105"/>
                  <a:lumOff val="43961"/>
                  <a:alphaOff val="0"/>
                  <a:satMod val="110000"/>
                  <a:lumMod val="100000"/>
                  <a:shade val="100000"/>
                </a:schemeClr>
              </a:gs>
              <a:gs pos="100000">
                <a:schemeClr val="accent6">
                  <a:shade val="50000"/>
                  <a:hueOff val="368424"/>
                  <a:satOff val="-16105"/>
                  <a:lumOff val="43961"/>
                  <a:alphaOff val="0"/>
                  <a:lumMod val="99000"/>
                  <a:satMod val="120000"/>
                  <a:shade val="78000"/>
                </a:schemeClr>
              </a:gs>
            </a:gsLst>
            <a:lin ang="8100000" scaled="1"/>
            <a:tileRect/>
          </a:gradFill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it-IT" sz="2400" dirty="0"/>
              <a:t>EIP AGRI </a:t>
            </a:r>
            <a:r>
              <a:rPr lang="it-IT" sz="2400" dirty="0">
                <a:solidFill>
                  <a:srgbClr val="0070C0"/>
                </a:solidFill>
              </a:rPr>
              <a:t>multi-</a:t>
            </a:r>
            <a:r>
              <a:rPr lang="it-IT" sz="2400" dirty="0" err="1">
                <a:solidFill>
                  <a:srgbClr val="0070C0"/>
                </a:solidFill>
              </a:rPr>
              <a:t>actorial</a:t>
            </a:r>
            <a:r>
              <a:rPr lang="it-IT" sz="2400" dirty="0">
                <a:solidFill>
                  <a:srgbClr val="0070C0"/>
                </a:solidFill>
              </a:rPr>
              <a:t> </a:t>
            </a:r>
            <a:r>
              <a:rPr lang="it-IT" sz="2400" dirty="0" err="1"/>
              <a:t>approach</a:t>
            </a:r>
            <a:endParaRPr lang="it-IT" sz="24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it-IT" sz="24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it-IT" sz="2400" dirty="0" err="1">
                <a:solidFill>
                  <a:srgbClr val="0070C0"/>
                </a:solidFill>
              </a:rPr>
              <a:t>Digitalization</a:t>
            </a:r>
            <a:r>
              <a:rPr lang="it-IT" sz="2400" dirty="0"/>
              <a:t> (Investments by EU Funds – FEASR, FESR ecc.)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it-IT" sz="24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it-IT" sz="2400" dirty="0">
                <a:solidFill>
                  <a:srgbClr val="0070C0"/>
                </a:solidFill>
              </a:rPr>
              <a:t>Research and </a:t>
            </a:r>
            <a:r>
              <a:rPr lang="it-IT" sz="2400" dirty="0" err="1">
                <a:solidFill>
                  <a:srgbClr val="0070C0"/>
                </a:solidFill>
              </a:rPr>
              <a:t>innovation</a:t>
            </a:r>
            <a:r>
              <a:rPr lang="it-IT" sz="2400" dirty="0">
                <a:solidFill>
                  <a:srgbClr val="0070C0"/>
                </a:solidFill>
              </a:rPr>
              <a:t> </a:t>
            </a:r>
            <a:r>
              <a:rPr lang="it-IT" sz="2400" dirty="0"/>
              <a:t>(Horizon Europe) </a:t>
            </a:r>
          </a:p>
          <a:p>
            <a:pPr algn="just"/>
            <a:r>
              <a:rPr lang="it-IT" sz="2400" dirty="0"/>
              <a:t>Knowledge must be </a:t>
            </a:r>
            <a:r>
              <a:rPr lang="it-IT" sz="2400" dirty="0" err="1"/>
              <a:t>affordable</a:t>
            </a:r>
            <a:r>
              <a:rPr lang="it-IT" sz="2400" dirty="0"/>
              <a:t> for farmers, key </a:t>
            </a:r>
            <a:r>
              <a:rPr lang="it-IT" sz="2400" dirty="0" err="1"/>
              <a:t>role</a:t>
            </a:r>
            <a:r>
              <a:rPr lang="it-IT" sz="2400" dirty="0"/>
              <a:t> of </a:t>
            </a:r>
            <a:r>
              <a:rPr lang="it-IT" sz="2400" dirty="0" err="1">
                <a:solidFill>
                  <a:srgbClr val="0070C0"/>
                </a:solidFill>
              </a:rPr>
              <a:t>advisory</a:t>
            </a:r>
            <a:r>
              <a:rPr lang="it-IT" sz="2400" dirty="0">
                <a:solidFill>
                  <a:srgbClr val="0070C0"/>
                </a:solidFill>
              </a:rPr>
              <a:t> system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it-IT" sz="2400" dirty="0"/>
          </a:p>
          <a:p>
            <a:pPr algn="just"/>
            <a:r>
              <a:rPr lang="it-IT" sz="2400" dirty="0"/>
              <a:t>CAP National Strategic Plan following the EU strategies goals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it-IT" sz="2400" dirty="0">
                <a:solidFill>
                  <a:srgbClr val="0070C0"/>
                </a:solidFill>
              </a:rPr>
              <a:t>actions </a:t>
            </a:r>
            <a:r>
              <a:rPr lang="it-IT" sz="2400" dirty="0"/>
              <a:t>for </a:t>
            </a:r>
            <a:r>
              <a:rPr lang="it-IT" sz="2400" dirty="0" err="1"/>
              <a:t>sustainable</a:t>
            </a:r>
            <a:r>
              <a:rPr lang="it-IT" sz="2400" dirty="0"/>
              <a:t> practices: </a:t>
            </a:r>
            <a:r>
              <a:rPr lang="it-IT" sz="2400" dirty="0" err="1"/>
              <a:t>precision</a:t>
            </a:r>
            <a:r>
              <a:rPr lang="it-IT" sz="2400" dirty="0"/>
              <a:t> farming, </a:t>
            </a:r>
            <a:r>
              <a:rPr lang="it-IT" sz="2400" dirty="0" err="1"/>
              <a:t>organic</a:t>
            </a:r>
            <a:r>
              <a:rPr lang="it-IT" sz="2400" dirty="0"/>
              <a:t> farming, </a:t>
            </a:r>
            <a:r>
              <a:rPr lang="it-IT" sz="2400" dirty="0" err="1"/>
              <a:t>agroecological</a:t>
            </a:r>
            <a:r>
              <a:rPr lang="it-IT" sz="2400" dirty="0"/>
              <a:t> </a:t>
            </a:r>
            <a:r>
              <a:rPr lang="it-IT" sz="2400" dirty="0" err="1"/>
              <a:t>approach</a:t>
            </a:r>
            <a:r>
              <a:rPr lang="it-IT" sz="2400" dirty="0"/>
              <a:t>, </a:t>
            </a:r>
            <a:r>
              <a:rPr lang="it-IT" sz="2400" dirty="0" err="1"/>
              <a:t>animal</a:t>
            </a:r>
            <a:r>
              <a:rPr lang="it-IT" sz="2400" dirty="0"/>
              <a:t> welfare, </a:t>
            </a:r>
            <a:r>
              <a:rPr lang="it-IT" sz="2400" dirty="0" err="1"/>
              <a:t>sustainable</a:t>
            </a:r>
            <a:r>
              <a:rPr lang="it-IT" sz="2400" dirty="0"/>
              <a:t> use of </a:t>
            </a:r>
            <a:r>
              <a:rPr lang="it-IT" sz="2400" dirty="0" err="1"/>
              <a:t>plant</a:t>
            </a:r>
            <a:r>
              <a:rPr lang="it-IT" sz="2400" dirty="0"/>
              <a:t> </a:t>
            </a:r>
            <a:r>
              <a:rPr lang="it-IT" sz="2400" dirty="0" err="1"/>
              <a:t>protection</a:t>
            </a:r>
            <a:r>
              <a:rPr lang="it-IT" sz="2400" dirty="0"/>
              <a:t> products, </a:t>
            </a:r>
            <a:r>
              <a:rPr lang="it-IT" sz="2400" dirty="0" err="1"/>
              <a:t>optimal</a:t>
            </a:r>
            <a:r>
              <a:rPr lang="it-IT" sz="2400" dirty="0"/>
              <a:t> use of </a:t>
            </a:r>
            <a:r>
              <a:rPr lang="it-IT" sz="2400" dirty="0" err="1"/>
              <a:t>nutrients</a:t>
            </a:r>
            <a:r>
              <a:rPr lang="it-IT" sz="2400" dirty="0"/>
              <a:t>..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8FF61AE-BBA8-451D-9127-A17EC702C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3277" y="684349"/>
            <a:ext cx="3761558" cy="1780186"/>
          </a:xfrm>
          <a:prstGeom prst="rect">
            <a:avLst/>
          </a:prstGeom>
          <a:scene3d>
            <a:camera prst="perspectiveHeroicExtremeLeftFacing"/>
            <a:lightRig rig="threePt" dir="t"/>
          </a:scene3d>
        </p:spPr>
      </p:pic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D7E8EB3-655F-4B94-973B-304579117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07A0E45-894F-42E2-A98C-541C52822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AA073-ACE8-4109-B247-04D03F4A56A4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93346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916D2144-7F3A-D05D-57C8-F6AFEAA2F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FE96-72B8-4AFE-B889-7B909C210BB1}" type="slidenum">
              <a:rPr lang="it-IT" smtClean="0"/>
              <a:t>13</a:t>
            </a:fld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7CD4E8B-E90D-2B0D-B3E8-9CCFCD71B437}"/>
              </a:ext>
            </a:extLst>
          </p:cNvPr>
          <p:cNvSpPr txBox="1"/>
          <p:nvPr/>
        </p:nvSpPr>
        <p:spPr>
          <a:xfrm>
            <a:off x="652807" y="409222"/>
            <a:ext cx="48107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it-IT" dirty="0"/>
          </a:p>
          <a:p>
            <a:endParaRPr lang="it-IT" dirty="0"/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968A9FF2-75CD-D9B9-4577-11491A8CD397}"/>
              </a:ext>
            </a:extLst>
          </p:cNvPr>
          <p:cNvGrpSpPr/>
          <p:nvPr/>
        </p:nvGrpSpPr>
        <p:grpSpPr>
          <a:xfrm>
            <a:off x="508883" y="158498"/>
            <a:ext cx="4400567" cy="3282176"/>
            <a:chOff x="171794" y="152400"/>
            <a:chExt cx="4400567" cy="3282176"/>
          </a:xfrm>
        </p:grpSpPr>
        <p:grpSp>
          <p:nvGrpSpPr>
            <p:cNvPr id="4" name="Gruppo 3">
              <a:extLst>
                <a:ext uri="{FF2B5EF4-FFF2-40B4-BE49-F238E27FC236}">
                  <a16:creationId xmlns:a16="http://schemas.microsoft.com/office/drawing/2014/main" id="{86BFA188-199F-19A3-9B6C-A1449DE24625}"/>
                </a:ext>
              </a:extLst>
            </p:cNvPr>
            <p:cNvGrpSpPr/>
            <p:nvPr/>
          </p:nvGrpSpPr>
          <p:grpSpPr>
            <a:xfrm>
              <a:off x="171794" y="152400"/>
              <a:ext cx="4400567" cy="2974399"/>
              <a:chOff x="78234" y="198120"/>
              <a:chExt cx="4400567" cy="2974399"/>
            </a:xfrm>
          </p:grpSpPr>
          <p:pic>
            <p:nvPicPr>
              <p:cNvPr id="5" name="Immagine 4">
                <a:extLst>
                  <a:ext uri="{FF2B5EF4-FFF2-40B4-BE49-F238E27FC236}">
                    <a16:creationId xmlns:a16="http://schemas.microsoft.com/office/drawing/2014/main" id="{A70F8C5F-B9D3-02EB-A1C5-ADB5B88A84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4726" t="11884" r="25147" b="18534"/>
              <a:stretch/>
            </p:blipFill>
            <p:spPr>
              <a:xfrm>
                <a:off x="78234" y="716439"/>
                <a:ext cx="4400567" cy="2456080"/>
              </a:xfrm>
              <a:prstGeom prst="rect">
                <a:avLst/>
              </a:prstGeom>
            </p:spPr>
          </p:pic>
          <p:pic>
            <p:nvPicPr>
              <p:cNvPr id="6" name="Elemento grafico 5">
                <a:extLst>
                  <a:ext uri="{FF2B5EF4-FFF2-40B4-BE49-F238E27FC236}">
                    <a16:creationId xmlns:a16="http://schemas.microsoft.com/office/drawing/2014/main" id="{5439F016-6A15-4F43-58FD-D95CE08C87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324802" y="198120"/>
                <a:ext cx="3648075" cy="533400"/>
              </a:xfrm>
              <a:prstGeom prst="rect">
                <a:avLst/>
              </a:prstGeom>
            </p:spPr>
          </p:pic>
        </p:grp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440E187A-59CD-CE73-17E7-5DDC745B689E}"/>
                </a:ext>
              </a:extLst>
            </p:cNvPr>
            <p:cNvSpPr txBox="1"/>
            <p:nvPr/>
          </p:nvSpPr>
          <p:spPr>
            <a:xfrm>
              <a:off x="458769" y="3126799"/>
              <a:ext cx="251049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400" dirty="0">
                  <a:solidFill>
                    <a:schemeClr val="accent2">
                      <a:lumMod val="75000"/>
                    </a:schemeClr>
                  </a:solidFill>
                </a:rPr>
                <a:t>https://bluepartnership.eu/</a:t>
              </a:r>
            </a:p>
          </p:txBody>
        </p:sp>
      </p:grp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550CC394-01DF-ED45-E7F4-672E6AD7972C}"/>
              </a:ext>
            </a:extLst>
          </p:cNvPr>
          <p:cNvGrpSpPr/>
          <p:nvPr/>
        </p:nvGrpSpPr>
        <p:grpSpPr>
          <a:xfrm>
            <a:off x="2744368" y="2543619"/>
            <a:ext cx="5256545" cy="3179170"/>
            <a:chOff x="2744368" y="2543619"/>
            <a:chExt cx="5256545" cy="3179170"/>
          </a:xfrm>
        </p:grpSpPr>
        <p:grpSp>
          <p:nvGrpSpPr>
            <p:cNvPr id="16" name="Gruppo 15">
              <a:extLst>
                <a:ext uri="{FF2B5EF4-FFF2-40B4-BE49-F238E27FC236}">
                  <a16:creationId xmlns:a16="http://schemas.microsoft.com/office/drawing/2014/main" id="{4EA662C4-6276-7CA5-1A39-4292FAA29608}"/>
                </a:ext>
              </a:extLst>
            </p:cNvPr>
            <p:cNvGrpSpPr/>
            <p:nvPr/>
          </p:nvGrpSpPr>
          <p:grpSpPr>
            <a:xfrm>
              <a:off x="2964158" y="2543619"/>
              <a:ext cx="5036755" cy="3095832"/>
              <a:chOff x="2964158" y="2543619"/>
              <a:chExt cx="5036755" cy="3095832"/>
            </a:xfrm>
          </p:grpSpPr>
          <p:pic>
            <p:nvPicPr>
              <p:cNvPr id="3" name="Immagine 2">
                <a:extLst>
                  <a:ext uri="{FF2B5EF4-FFF2-40B4-BE49-F238E27FC236}">
                    <a16:creationId xmlns:a16="http://schemas.microsoft.com/office/drawing/2014/main" id="{A84832AF-5DAD-1F83-FF8D-C9704A2826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6184" t="11271" r="21212" b="16014"/>
              <a:stretch/>
            </p:blipFill>
            <p:spPr>
              <a:xfrm>
                <a:off x="2964158" y="2543619"/>
                <a:ext cx="5036755" cy="2837507"/>
              </a:xfrm>
              <a:prstGeom prst="rect">
                <a:avLst/>
              </a:prstGeom>
            </p:spPr>
          </p:pic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3444C175-552C-553A-3B3C-406A0F06A885}"/>
                  </a:ext>
                </a:extLst>
              </p:cNvPr>
              <p:cNvSpPr txBox="1"/>
              <p:nvPr/>
            </p:nvSpPr>
            <p:spPr>
              <a:xfrm>
                <a:off x="4327750" y="5331674"/>
                <a:ext cx="278511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1400" dirty="0">
                    <a:solidFill>
                      <a:schemeClr val="accent2">
                        <a:lumMod val="75000"/>
                      </a:schemeClr>
                    </a:solidFill>
                    <a:hlinkClick r:id="rId6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https://www.biodiversa.eu/</a:t>
                </a:r>
                <a:endParaRPr lang="it-IT" sz="14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704E15E3-5396-150C-771B-99DC49B26EC1}"/>
                </a:ext>
              </a:extLst>
            </p:cNvPr>
            <p:cNvSpPr txBox="1"/>
            <p:nvPr/>
          </p:nvSpPr>
          <p:spPr>
            <a:xfrm>
              <a:off x="2744368" y="5384235"/>
              <a:ext cx="1615183" cy="338554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r>
                <a:rPr lang="it-IT" sz="1600" dirty="0"/>
                <a:t>1° </a:t>
              </a:r>
              <a:r>
                <a:rPr lang="it-IT" sz="1600" dirty="0" err="1"/>
                <a:t>October</a:t>
              </a:r>
              <a:r>
                <a:rPr lang="it-IT" sz="1600" dirty="0"/>
                <a:t> 2021</a:t>
              </a:r>
            </a:p>
          </p:txBody>
        </p:sp>
      </p:grp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95263E80-FEFE-7B3B-EEC5-EAE886EAF8C0}"/>
              </a:ext>
            </a:extLst>
          </p:cNvPr>
          <p:cNvGrpSpPr/>
          <p:nvPr/>
        </p:nvGrpSpPr>
        <p:grpSpPr>
          <a:xfrm>
            <a:off x="8220703" y="1055553"/>
            <a:ext cx="3136319" cy="3888783"/>
            <a:chOff x="8220703" y="1055553"/>
            <a:chExt cx="3136319" cy="3888783"/>
          </a:xfrm>
        </p:grpSpPr>
        <p:grpSp>
          <p:nvGrpSpPr>
            <p:cNvPr id="15" name="Gruppo 14">
              <a:extLst>
                <a:ext uri="{FF2B5EF4-FFF2-40B4-BE49-F238E27FC236}">
                  <a16:creationId xmlns:a16="http://schemas.microsoft.com/office/drawing/2014/main" id="{38D09DDD-6935-4E83-D31A-C2A3C9754F5C}"/>
                </a:ext>
              </a:extLst>
            </p:cNvPr>
            <p:cNvGrpSpPr/>
            <p:nvPr/>
          </p:nvGrpSpPr>
          <p:grpSpPr>
            <a:xfrm>
              <a:off x="8255904" y="1055553"/>
              <a:ext cx="3101118" cy="3537524"/>
              <a:chOff x="8255904" y="1055553"/>
              <a:chExt cx="3101118" cy="3537524"/>
            </a:xfrm>
          </p:grpSpPr>
          <p:pic>
            <p:nvPicPr>
              <p:cNvPr id="7" name="Immagine 6">
                <a:extLst>
                  <a:ext uri="{FF2B5EF4-FFF2-40B4-BE49-F238E27FC236}">
                    <a16:creationId xmlns:a16="http://schemas.microsoft.com/office/drawing/2014/main" id="{34040665-7B9F-E6AC-13FB-C1381E042D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35316" t="18282" r="44228" b="43368"/>
              <a:stretch/>
            </p:blipFill>
            <p:spPr>
              <a:xfrm>
                <a:off x="8255904" y="1055553"/>
                <a:ext cx="3050602" cy="3217042"/>
              </a:xfrm>
              <a:prstGeom prst="rect">
                <a:avLst/>
              </a:prstGeom>
            </p:spPr>
          </p:pic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9F99A159-72FD-1419-A6D8-CA40EF6A35C8}"/>
                  </a:ext>
                </a:extLst>
              </p:cNvPr>
              <p:cNvSpPr txBox="1"/>
              <p:nvPr/>
            </p:nvSpPr>
            <p:spPr>
              <a:xfrm>
                <a:off x="8306420" y="4285300"/>
                <a:ext cx="305060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1400" dirty="0">
                    <a:solidFill>
                      <a:schemeClr val="accent2">
                        <a:lumMod val="75000"/>
                      </a:schemeClr>
                    </a:solidFill>
                    <a:hlinkClick r:id="rId8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https://www.water4all-partnership.eu/</a:t>
                </a:r>
                <a:endParaRPr lang="it-IT" sz="14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AF95DFD8-C8FD-5833-5E11-397DB39C6741}"/>
                </a:ext>
              </a:extLst>
            </p:cNvPr>
            <p:cNvSpPr txBox="1"/>
            <p:nvPr/>
          </p:nvSpPr>
          <p:spPr>
            <a:xfrm>
              <a:off x="8220703" y="4605782"/>
              <a:ext cx="1243338" cy="338554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r>
                <a:rPr lang="it-IT" sz="1600" dirty="0"/>
                <a:t>1° June 2022</a:t>
              </a:r>
            </a:p>
          </p:txBody>
        </p:sp>
      </p:grp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71C4B597-6C27-8065-43F7-2949D42CFE2B}"/>
              </a:ext>
            </a:extLst>
          </p:cNvPr>
          <p:cNvSpPr txBox="1"/>
          <p:nvPr/>
        </p:nvSpPr>
        <p:spPr>
          <a:xfrm>
            <a:off x="356747" y="3446760"/>
            <a:ext cx="1694359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it-IT" sz="1600" dirty="0" err="1">
                <a:solidFill>
                  <a:schemeClr val="bg1"/>
                </a:solidFill>
              </a:rPr>
              <a:t>January</a:t>
            </a:r>
            <a:r>
              <a:rPr lang="it-IT" sz="1600" dirty="0">
                <a:solidFill>
                  <a:schemeClr val="bg1"/>
                </a:solidFill>
              </a:rPr>
              <a:t> 2023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323140F8-1353-9AE5-1876-61ECDA08D51E}"/>
              </a:ext>
            </a:extLst>
          </p:cNvPr>
          <p:cNvSpPr txBox="1"/>
          <p:nvPr/>
        </p:nvSpPr>
        <p:spPr>
          <a:xfrm>
            <a:off x="475890" y="3785314"/>
            <a:ext cx="195248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solidFill>
                  <a:srgbClr val="003E48"/>
                </a:solidFill>
                <a:effectLst/>
                <a:latin typeface="Montserrat" panose="020B0604020202020204" pitchFamily="2" charset="0"/>
              </a:rPr>
              <a:t>Coordination</a:t>
            </a:r>
          </a:p>
          <a:p>
            <a:r>
              <a:rPr lang="en-US" sz="1400" b="0" i="0" dirty="0">
                <a:solidFill>
                  <a:srgbClr val="003E48"/>
                </a:solidFill>
                <a:effectLst/>
                <a:latin typeface="Montserrat" panose="020B0604020202020204" pitchFamily="2" charset="0"/>
              </a:rPr>
              <a:t>MUR (Italy) and RCN (Norway)</a:t>
            </a:r>
            <a:endParaRPr lang="it-IT" sz="1400" dirty="0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4884916A-5DFF-B4CD-DF21-D85CF05CB5E5}"/>
              </a:ext>
            </a:extLst>
          </p:cNvPr>
          <p:cNvSpPr txBox="1"/>
          <p:nvPr/>
        </p:nvSpPr>
        <p:spPr>
          <a:xfrm>
            <a:off x="9683831" y="4605782"/>
            <a:ext cx="14102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solidFill>
                  <a:srgbClr val="003E48"/>
                </a:solidFill>
                <a:effectLst/>
                <a:latin typeface="Montserrat" panose="020B0604020202020204" pitchFamily="2" charset="0"/>
              </a:rPr>
              <a:t>Coordination</a:t>
            </a:r>
          </a:p>
          <a:p>
            <a:r>
              <a:rPr lang="en-US" sz="1400" b="0" i="0" dirty="0">
                <a:solidFill>
                  <a:srgbClr val="003E48"/>
                </a:solidFill>
                <a:effectLst/>
                <a:latin typeface="Montserrat" panose="020B0604020202020204" pitchFamily="2" charset="0"/>
              </a:rPr>
              <a:t>ANR (France)</a:t>
            </a:r>
            <a:endParaRPr lang="it-IT" sz="1400" dirty="0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5B1EF5CB-BFA1-3DA9-8D41-34346565FEB7}"/>
              </a:ext>
            </a:extLst>
          </p:cNvPr>
          <p:cNvSpPr txBox="1"/>
          <p:nvPr/>
        </p:nvSpPr>
        <p:spPr>
          <a:xfrm>
            <a:off x="6471696" y="5367395"/>
            <a:ext cx="152183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rgbClr val="003E48"/>
                </a:solidFill>
                <a:effectLst/>
                <a:latin typeface="Montserrat" panose="020B0604020202020204" pitchFamily="2" charset="0"/>
              </a:rPr>
              <a:t>Coordination</a:t>
            </a:r>
          </a:p>
          <a:p>
            <a:r>
              <a:rPr lang="en-US" sz="1200" b="0" i="0" dirty="0">
                <a:solidFill>
                  <a:srgbClr val="3C3C3C"/>
                </a:solidFill>
                <a:effectLst/>
                <a:latin typeface="Nunito" pitchFamily="2" charset="0"/>
              </a:rPr>
              <a:t>BSPO (Belgium)</a:t>
            </a:r>
          </a:p>
          <a:p>
            <a:r>
              <a:rPr lang="en-US" sz="1200" dirty="0">
                <a:solidFill>
                  <a:srgbClr val="3C3C3C"/>
                </a:solidFill>
                <a:latin typeface="Nunito" pitchFamily="2" charset="0"/>
              </a:rPr>
              <a:t>FORMAS (Sweden)</a:t>
            </a:r>
          </a:p>
          <a:p>
            <a:r>
              <a:rPr lang="en-US" sz="1200" b="0" i="0" dirty="0">
                <a:solidFill>
                  <a:srgbClr val="003E48"/>
                </a:solidFill>
                <a:effectLst/>
                <a:latin typeface="Montserrat" panose="020B0604020202020204" pitchFamily="2" charset="0"/>
              </a:rPr>
              <a:t>DLR-PT (Germany)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11334901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9D5759D-529B-761A-FD1B-BEE245324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FE96-72B8-4AFE-B889-7B909C210BB1}" type="slidenum">
              <a:rPr lang="it-IT" smtClean="0"/>
              <a:t>14</a:t>
            </a:fld>
            <a:endParaRPr lang="it-IT"/>
          </a:p>
        </p:txBody>
      </p:sp>
      <p:pic>
        <p:nvPicPr>
          <p:cNvPr id="3" name="Immagine 2" descr="Immagine che contiene testo, schermata, software, Sito Web&#10;&#10;Descrizione generata automaticamente">
            <a:extLst>
              <a:ext uri="{FF2B5EF4-FFF2-40B4-BE49-F238E27FC236}">
                <a16:creationId xmlns:a16="http://schemas.microsoft.com/office/drawing/2014/main" id="{573B0BC0-8C83-6666-AA5E-4B3F714FF5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34" t="16800" r="18947" b="38775"/>
          <a:stretch/>
        </p:blipFill>
        <p:spPr bwMode="auto">
          <a:xfrm>
            <a:off x="0" y="11832"/>
            <a:ext cx="5294920" cy="1787582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793FDAE8-62F6-4E96-6C38-25A89A5FDAED}"/>
              </a:ext>
            </a:extLst>
          </p:cNvPr>
          <p:cNvSpPr txBox="1"/>
          <p:nvPr/>
        </p:nvSpPr>
        <p:spPr>
          <a:xfrm>
            <a:off x="170613" y="1893719"/>
            <a:ext cx="5081047" cy="384613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en-US" sz="14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Vision t</a:t>
            </a:r>
            <a:r>
              <a:rPr lang="en-US" sz="14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o achieve collectively environmentally-friendly, socially secure and fair, economically viable, healthy and safe food systems in Europe in order to </a:t>
            </a:r>
            <a:r>
              <a:rPr lang="en-US" sz="14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realise</a:t>
            </a:r>
            <a:r>
              <a:rPr lang="en-US" sz="14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the Farm to Fork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strategy goals, </a:t>
            </a:r>
            <a:r>
              <a:rPr lang="en-US" sz="14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in line with the global ambitions of United Nations (UN) Sustainable Food Summit 2021.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Mission </a:t>
            </a:r>
            <a:r>
              <a:rPr lang="en-US" sz="14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to mobilize Research and Innovation (R&amp;I) to accelerate the transition towards Sustainable Food Systems with a wide range of actors joining forces.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Objectives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Calibri" panose="020F0502020204030204" pitchFamily="34" charset="0"/>
              <a:buAutoNum type="arabicPeriod"/>
            </a:pPr>
            <a:r>
              <a:rPr lang="en-US" sz="14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Understand what SFS are, how they function and how to enable their development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Calibri" panose="020F0502020204030204" pitchFamily="34" charset="0"/>
              <a:buAutoNum type="arabicPeriod"/>
            </a:pPr>
            <a:r>
              <a:rPr lang="en-US" sz="14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Co-create with various actors in a diversity of Living Labs to develop SFS concepts and definitions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Calibri" panose="020F0502020204030204" pitchFamily="34" charset="0"/>
              <a:buAutoNum type="arabicPeriod"/>
            </a:pPr>
            <a:r>
              <a:rPr lang="en-US" sz="14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Demonstrate that a ‘systemic approach’ functions as a catalyst to transform FS into SFS, during but also beyond the lifetime of the Partnership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Calibri" panose="020F0502020204030204" pitchFamily="34" charset="0"/>
              <a:buAutoNum type="arabicPeriod"/>
            </a:pPr>
            <a:r>
              <a:rPr lang="en-US" sz="14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Ensure that the well-governed Partnership contributes to SFS via frameworks and evidence-supporting policy options for EC objectives (F2F, missions, Green Deal and UN-SDG)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8C77E73-D739-175E-F26A-AC5933A1AD4C}"/>
              </a:ext>
            </a:extLst>
          </p:cNvPr>
          <p:cNvSpPr txBox="1"/>
          <p:nvPr/>
        </p:nvSpPr>
        <p:spPr>
          <a:xfrm>
            <a:off x="6249041" y="2937872"/>
            <a:ext cx="5772346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b="1" i="0" dirty="0">
                <a:effectLst/>
                <a:latin typeface="Outfit"/>
              </a:rPr>
              <a:t>Thematic areas</a:t>
            </a:r>
            <a:endParaRPr lang="en-US" sz="1400" b="0" i="0" dirty="0">
              <a:effectLst/>
              <a:latin typeface="Outfit"/>
            </a:endParaRP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sz="1400" b="0" i="0" dirty="0">
                <a:effectLst/>
                <a:latin typeface="Outfit"/>
              </a:rPr>
              <a:t>Change the way we eat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sz="1400" b="0" i="0" dirty="0">
                <a:effectLst/>
                <a:latin typeface="Outfit"/>
              </a:rPr>
              <a:t>Change the way we process and supply food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sz="1400" b="0" i="0" dirty="0">
                <a:effectLst/>
                <a:latin typeface="Outfit"/>
              </a:rPr>
              <a:t>Change the way we connect (citizens) with food systems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sz="1400" b="0" i="0" dirty="0">
                <a:effectLst/>
                <a:latin typeface="Outfit"/>
              </a:rPr>
              <a:t>Change the way we govern the food systems</a:t>
            </a:r>
          </a:p>
          <a:p>
            <a:pPr algn="l"/>
            <a:r>
              <a:rPr lang="en-US" sz="1400" b="1" i="0" dirty="0">
                <a:effectLst/>
                <a:latin typeface="Outfit"/>
              </a:rPr>
              <a:t>Activities</a:t>
            </a:r>
            <a:endParaRPr lang="en-US" sz="1400" b="0" i="0" dirty="0">
              <a:effectLst/>
              <a:latin typeface="Outfit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1400" b="0" i="0" dirty="0">
                <a:effectLst/>
                <a:latin typeface="Outfit"/>
              </a:rPr>
              <a:t>Joint funding of R&amp;I for food systems transformation/ Pooling R&amp;I resources and programming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1400" b="0" i="0" dirty="0">
                <a:effectLst/>
                <a:latin typeface="Outfit"/>
              </a:rPr>
              <a:t>Launching a food systems observatory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1400" b="0" i="0" dirty="0">
                <a:effectLst/>
                <a:latin typeface="Outfit"/>
              </a:rPr>
              <a:t>Establishing a food systems knowledge hub – Learning from initiatives in the SFSS and the knowledge hub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1400" b="0" i="0" dirty="0">
                <a:effectLst/>
                <a:latin typeface="Outfit"/>
              </a:rPr>
              <a:t>Knowledge sharing and scaling, adapting knowledge systems, innovations platforms and science policy interfaces; competence building/education, including scientific advice for policymaking</a:t>
            </a:r>
          </a:p>
        </p:txBody>
      </p:sp>
      <p:pic>
        <p:nvPicPr>
          <p:cNvPr id="7" name="Immagine 6" descr="Immagine che contiene testo, schermata, frutto, software&#10;&#10;Descrizione generata automaticamente">
            <a:extLst>
              <a:ext uri="{FF2B5EF4-FFF2-40B4-BE49-F238E27FC236}">
                <a16:creationId xmlns:a16="http://schemas.microsoft.com/office/drawing/2014/main" id="{52132E01-C32E-B362-FED6-D4DBAB833C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34" t="24639" r="20102" b="19550"/>
          <a:stretch/>
        </p:blipFill>
        <p:spPr bwMode="auto">
          <a:xfrm>
            <a:off x="4660818" y="5827451"/>
            <a:ext cx="2522408" cy="10305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2CDBEE07-AA87-2B4A-614A-FE4111AB9FA7}"/>
              </a:ext>
            </a:extLst>
          </p:cNvPr>
          <p:cNvGrpSpPr/>
          <p:nvPr/>
        </p:nvGrpSpPr>
        <p:grpSpPr>
          <a:xfrm>
            <a:off x="5429356" y="41145"/>
            <a:ext cx="6680402" cy="3650224"/>
            <a:chOff x="5429356" y="41145"/>
            <a:chExt cx="6680402" cy="3650224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29EE7CD9-BE83-EEA9-EF39-93051BD62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1998" t="27971" r="21366" b="28040"/>
            <a:stretch/>
          </p:blipFill>
          <p:spPr>
            <a:xfrm>
              <a:off x="5429356" y="41145"/>
              <a:ext cx="5469221" cy="2903876"/>
            </a:xfrm>
            <a:prstGeom prst="rect">
              <a:avLst/>
            </a:prstGeom>
          </p:spPr>
        </p:pic>
        <p:pic>
          <p:nvPicPr>
            <p:cNvPr id="3074" name="Picture 2" descr="Sustainable Food Systems Partnership for People, Planet and Climate - STRATEGIC RESEARCH AND INNOVATION AGENDA (SRIA) ">
              <a:extLst>
                <a:ext uri="{FF2B5EF4-FFF2-40B4-BE49-F238E27FC236}">
                  <a16:creationId xmlns:a16="http://schemas.microsoft.com/office/drawing/2014/main" id="{82BD6A9F-02C8-DBE6-77E9-B221CA81F9B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333"/>
            <a:stretch/>
          </p:blipFill>
          <p:spPr bwMode="auto">
            <a:xfrm>
              <a:off x="10626914" y="2126287"/>
              <a:ext cx="1482844" cy="15650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230022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EE2DFC5-BC21-9DC4-293B-01EA93BC24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744" t="38195" r="32109" b="32638"/>
          <a:stretch/>
        </p:blipFill>
        <p:spPr>
          <a:xfrm>
            <a:off x="3309911" y="1695730"/>
            <a:ext cx="8882089" cy="5177062"/>
          </a:xfrm>
          <a:prstGeom prst="rect">
            <a:avLst/>
          </a:prstGeom>
        </p:spPr>
      </p:pic>
      <p:grpSp>
        <p:nvGrpSpPr>
          <p:cNvPr id="21" name="Gruppo 20">
            <a:extLst>
              <a:ext uri="{FF2B5EF4-FFF2-40B4-BE49-F238E27FC236}">
                <a16:creationId xmlns:a16="http://schemas.microsoft.com/office/drawing/2014/main" id="{0A518D4D-E9DA-5494-A511-7FD8CDDB76CD}"/>
              </a:ext>
            </a:extLst>
          </p:cNvPr>
          <p:cNvGrpSpPr/>
          <p:nvPr/>
        </p:nvGrpSpPr>
        <p:grpSpPr>
          <a:xfrm>
            <a:off x="3309911" y="1698868"/>
            <a:ext cx="8882089" cy="5177062"/>
            <a:chOff x="3309911" y="1698868"/>
            <a:chExt cx="8882089" cy="5177062"/>
          </a:xfrm>
        </p:grpSpPr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47E3A4DF-19DD-7C3D-20BF-9C34E2B2C0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9744" t="38195" r="32109" b="32638"/>
            <a:stretch/>
          </p:blipFill>
          <p:spPr>
            <a:xfrm>
              <a:off x="3309911" y="1698868"/>
              <a:ext cx="8882089" cy="517706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9" name="Rettangolo 18">
              <a:extLst>
                <a:ext uri="{FF2B5EF4-FFF2-40B4-BE49-F238E27FC236}">
                  <a16:creationId xmlns:a16="http://schemas.microsoft.com/office/drawing/2014/main" id="{FA878BC5-E31F-4AC2-0407-4CF8E789605F}"/>
                </a:ext>
              </a:extLst>
            </p:cNvPr>
            <p:cNvSpPr/>
            <p:nvPr/>
          </p:nvSpPr>
          <p:spPr>
            <a:xfrm>
              <a:off x="3397624" y="1787114"/>
              <a:ext cx="1139264" cy="4783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bg1"/>
                </a:solidFill>
              </a:endParaRPr>
            </a:p>
          </p:txBody>
        </p:sp>
      </p:grp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B7AC3E5-8290-3FD4-A601-B3CBF0EEE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FE96-72B8-4AFE-B889-7B909C210BB1}" type="slidenum">
              <a:rPr lang="it-IT" smtClean="0"/>
              <a:t>15</a:t>
            </a:fld>
            <a:endParaRPr lang="it-IT"/>
          </a:p>
        </p:txBody>
      </p:sp>
      <p:pic>
        <p:nvPicPr>
          <p:cNvPr id="4098" name="Picture 2" descr="The Agroecology Partnership’s SRIA">
            <a:extLst>
              <a:ext uri="{FF2B5EF4-FFF2-40B4-BE49-F238E27FC236}">
                <a16:creationId xmlns:a16="http://schemas.microsoft.com/office/drawing/2014/main" id="{0ADD32EB-403F-2922-AB84-34CC5222B1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" b="25058"/>
          <a:stretch/>
        </p:blipFill>
        <p:spPr bwMode="auto">
          <a:xfrm>
            <a:off x="-25696" y="2402542"/>
            <a:ext cx="3359076" cy="354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4" descr="Logo ALL Ready">
            <a:extLst>
              <a:ext uri="{FF2B5EF4-FFF2-40B4-BE49-F238E27FC236}">
                <a16:creationId xmlns:a16="http://schemas.microsoft.com/office/drawing/2014/main" id="{708183AB-60D8-82CA-77B8-4D94448BE37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1359FC9F-BAFB-71CB-3651-68C6D360EE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612" y="171483"/>
            <a:ext cx="999794" cy="842522"/>
          </a:xfrm>
          <a:prstGeom prst="rect">
            <a:avLst/>
          </a:prstGeom>
        </p:spPr>
      </p:pic>
      <p:pic>
        <p:nvPicPr>
          <p:cNvPr id="4102" name="Picture 6" descr="logo AE4EU">
            <a:extLst>
              <a:ext uri="{FF2B5EF4-FFF2-40B4-BE49-F238E27FC236}">
                <a16:creationId xmlns:a16="http://schemas.microsoft.com/office/drawing/2014/main" id="{4DFE5750-A453-7530-5AAF-C1D917FCE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842" y="293247"/>
            <a:ext cx="1835628" cy="670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3D482338-1041-6A0D-D01B-7F4CA49E429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043" t="29486" r="53323" b="30789"/>
          <a:stretch/>
        </p:blipFill>
        <p:spPr>
          <a:xfrm>
            <a:off x="948959" y="1217603"/>
            <a:ext cx="2025357" cy="956254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71C36E13-C85E-C8CF-F306-EC59B0F3E1E8}"/>
              </a:ext>
            </a:extLst>
          </p:cNvPr>
          <p:cNvSpPr/>
          <p:nvPr/>
        </p:nvSpPr>
        <p:spPr>
          <a:xfrm>
            <a:off x="3397624" y="1801906"/>
            <a:ext cx="1139264" cy="4783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p:sp>
        <p:nvSpPr>
          <p:cNvPr id="11" name="Freccia destra con strisce 10">
            <a:extLst>
              <a:ext uri="{FF2B5EF4-FFF2-40B4-BE49-F238E27FC236}">
                <a16:creationId xmlns:a16="http://schemas.microsoft.com/office/drawing/2014/main" id="{4172E9F1-39D7-3F51-6311-346F5A34096D}"/>
              </a:ext>
            </a:extLst>
          </p:cNvPr>
          <p:cNvSpPr/>
          <p:nvPr/>
        </p:nvSpPr>
        <p:spPr>
          <a:xfrm rot="2114631">
            <a:off x="3048726" y="1507363"/>
            <a:ext cx="1413752" cy="401825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043351A8-EB35-F21F-5805-7526149B4E86}"/>
              </a:ext>
            </a:extLst>
          </p:cNvPr>
          <p:cNvSpPr/>
          <p:nvPr/>
        </p:nvSpPr>
        <p:spPr>
          <a:xfrm>
            <a:off x="104081" y="53781"/>
            <a:ext cx="3853257" cy="240254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5A8CAC4-E18A-EAC6-B7DA-7012440811DE}"/>
              </a:ext>
            </a:extLst>
          </p:cNvPr>
          <p:cNvSpPr txBox="1"/>
          <p:nvPr/>
        </p:nvSpPr>
        <p:spPr>
          <a:xfrm>
            <a:off x="5091715" y="265200"/>
            <a:ext cx="513993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5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Partnership </a:t>
            </a:r>
            <a:r>
              <a:rPr lang="it-IT" sz="35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Agroecology</a:t>
            </a:r>
            <a:endParaRPr lang="it-IT" sz="35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76361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3245BADB-6282-1E3D-34EE-6DF171968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FE96-72B8-4AFE-B889-7B909C210BB1}" type="slidenum">
              <a:rPr lang="it-IT" smtClean="0"/>
              <a:t>16</a:t>
            </a:fld>
            <a:endParaRPr lang="it-IT"/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37F1FF1F-4424-B9F8-C26A-BCF90A24083E}"/>
              </a:ext>
            </a:extLst>
          </p:cNvPr>
          <p:cNvGrpSpPr/>
          <p:nvPr/>
        </p:nvGrpSpPr>
        <p:grpSpPr>
          <a:xfrm>
            <a:off x="431321" y="8090"/>
            <a:ext cx="5870868" cy="2997422"/>
            <a:chOff x="431320" y="95030"/>
            <a:chExt cx="5771073" cy="2997422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E1726FEB-676E-7BDD-3379-F73219E056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2326" t="26415" r="13082" b="21886"/>
            <a:stretch/>
          </p:blipFill>
          <p:spPr>
            <a:xfrm>
              <a:off x="2993365" y="95030"/>
              <a:ext cx="3209028" cy="2997422"/>
            </a:xfrm>
            <a:prstGeom prst="rect">
              <a:avLst/>
            </a:prstGeom>
          </p:spPr>
        </p:pic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FDE32868-5318-E35E-5A37-081FD9F246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53" r="60785" b="14482"/>
            <a:stretch/>
          </p:blipFill>
          <p:spPr>
            <a:xfrm>
              <a:off x="431320" y="230495"/>
              <a:ext cx="2562045" cy="2565108"/>
            </a:xfrm>
            <a:prstGeom prst="rect">
              <a:avLst/>
            </a:prstGeom>
          </p:spPr>
        </p:pic>
      </p:grp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3F138E3C-8421-41C6-E2D4-9D9D28CB1A5B}"/>
              </a:ext>
            </a:extLst>
          </p:cNvPr>
          <p:cNvGrpSpPr/>
          <p:nvPr/>
        </p:nvGrpSpPr>
        <p:grpSpPr>
          <a:xfrm>
            <a:off x="4468483" y="1864659"/>
            <a:ext cx="7525107" cy="4302853"/>
            <a:chOff x="4468484" y="2396407"/>
            <a:chExt cx="7211682" cy="3771105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941B067D-1254-619C-0396-DAAFB577AB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0467" t="48679" r="18449" b="7614"/>
            <a:stretch/>
          </p:blipFill>
          <p:spPr>
            <a:xfrm>
              <a:off x="4468484" y="3004209"/>
              <a:ext cx="7211682" cy="3163303"/>
            </a:xfrm>
            <a:prstGeom prst="rect">
              <a:avLst/>
            </a:prstGeom>
          </p:spPr>
        </p:pic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24E560FC-BA1F-1B87-98EE-6CF611104C85}"/>
                </a:ext>
              </a:extLst>
            </p:cNvPr>
            <p:cNvSpPr txBox="1"/>
            <p:nvPr/>
          </p:nvSpPr>
          <p:spPr>
            <a:xfrm>
              <a:off x="7032389" y="2396407"/>
              <a:ext cx="43803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b="1" i="1" spc="-50" dirty="0">
                  <a:solidFill>
                    <a:schemeClr val="accent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+mj-ea"/>
                  <a:cs typeface="+mj-cs"/>
                </a:rPr>
                <a:t>AGRICULTURE NEEDS</a:t>
              </a:r>
            </a:p>
          </p:txBody>
        </p:sp>
      </p:grpSp>
      <p:grpSp>
        <p:nvGrpSpPr>
          <p:cNvPr id="3" name="Gruppo 2">
            <a:extLst>
              <a:ext uri="{FF2B5EF4-FFF2-40B4-BE49-F238E27FC236}">
                <a16:creationId xmlns:a16="http://schemas.microsoft.com/office/drawing/2014/main" id="{EB4FE93E-FFC8-55CF-8518-51183DA74736}"/>
              </a:ext>
            </a:extLst>
          </p:cNvPr>
          <p:cNvGrpSpPr/>
          <p:nvPr/>
        </p:nvGrpSpPr>
        <p:grpSpPr>
          <a:xfrm>
            <a:off x="198410" y="3088996"/>
            <a:ext cx="3124792" cy="1353607"/>
            <a:chOff x="8505797" y="1096295"/>
            <a:chExt cx="3034063" cy="1238494"/>
          </a:xfrm>
        </p:grpSpPr>
        <p:sp>
          <p:nvSpPr>
            <p:cNvPr id="4" name="CasellaDiTesto 3">
              <a:extLst>
                <a:ext uri="{FF2B5EF4-FFF2-40B4-BE49-F238E27FC236}">
                  <a16:creationId xmlns:a16="http://schemas.microsoft.com/office/drawing/2014/main" id="{58C11E68-6383-9F8F-107F-2AB41BB6A17C}"/>
                </a:ext>
              </a:extLst>
            </p:cNvPr>
            <p:cNvSpPr txBox="1"/>
            <p:nvPr/>
          </p:nvSpPr>
          <p:spPr>
            <a:xfrm>
              <a:off x="8841544" y="1180496"/>
              <a:ext cx="2450662" cy="107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3500" b="1" dirty="0">
                  <a:solidFill>
                    <a:schemeClr val="accent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Partnership AGRIDATA</a:t>
              </a:r>
            </a:p>
          </p:txBody>
        </p:sp>
        <p:sp>
          <p:nvSpPr>
            <p:cNvPr id="5" name="Ovale 4">
              <a:extLst>
                <a:ext uri="{FF2B5EF4-FFF2-40B4-BE49-F238E27FC236}">
                  <a16:creationId xmlns:a16="http://schemas.microsoft.com/office/drawing/2014/main" id="{680DF912-8C65-7F45-6CC0-23670196BB96}"/>
                </a:ext>
              </a:extLst>
            </p:cNvPr>
            <p:cNvSpPr/>
            <p:nvPr/>
          </p:nvSpPr>
          <p:spPr>
            <a:xfrm>
              <a:off x="8505797" y="1096295"/>
              <a:ext cx="3034063" cy="1238494"/>
            </a:xfrm>
            <a:prstGeom prst="ellipse">
              <a:avLst/>
            </a:prstGeom>
            <a:noFill/>
            <a:ln w="57150" cmpd="thickThin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2775316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3245BADB-6282-1E3D-34EE-6DF171968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FE96-72B8-4AFE-B889-7B909C210BB1}" type="slidenum">
              <a:rPr lang="it-IT" smtClean="0"/>
              <a:t>17</a:t>
            </a:fld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8C11E68-6383-9F8F-107F-2AB41BB6A17C}"/>
              </a:ext>
            </a:extLst>
          </p:cNvPr>
          <p:cNvSpPr txBox="1"/>
          <p:nvPr/>
        </p:nvSpPr>
        <p:spPr>
          <a:xfrm>
            <a:off x="0" y="155145"/>
            <a:ext cx="771229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500" b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Partnership Animal Health and Welfare</a:t>
            </a:r>
            <a:endParaRPr lang="it-IT" sz="35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56E7DB6-7508-63D3-240E-D1ADFE328CFE}"/>
              </a:ext>
            </a:extLst>
          </p:cNvPr>
          <p:cNvSpPr txBox="1"/>
          <p:nvPr/>
        </p:nvSpPr>
        <p:spPr>
          <a:xfrm>
            <a:off x="5771596" y="3531607"/>
            <a:ext cx="6187126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sz="1600" b="0" i="0" u="none" strike="noStrike" baseline="0" dirty="0">
                <a:latin typeface="AvenirNextLTPro"/>
              </a:rPr>
              <a:t>tools for the </a:t>
            </a:r>
            <a:r>
              <a:rPr lang="en-US" sz="1600" b="1" i="0" u="none" strike="noStrike" baseline="0" dirty="0">
                <a:latin typeface="AvenirNextLTPro-Bold"/>
              </a:rPr>
              <a:t>monitoring and control of infectious diseases in livestock</a:t>
            </a:r>
            <a:r>
              <a:rPr lang="en-US" sz="1600" b="0" i="0" u="none" strike="noStrike" baseline="0" dirty="0">
                <a:latin typeface="AvenirNextLTPro"/>
              </a:rPr>
              <a:t>, with prudent use of </a:t>
            </a:r>
            <a:r>
              <a:rPr lang="en-US" sz="1600" b="1" i="0" u="none" strike="noStrike" baseline="0" dirty="0">
                <a:latin typeface="AvenirNextLTPro-Bold"/>
              </a:rPr>
              <a:t>antimicrobials </a:t>
            </a:r>
            <a:r>
              <a:rPr lang="en-US" sz="1600" b="0" i="0" u="none" strike="noStrike" baseline="0" dirty="0">
                <a:latin typeface="AvenirNextLTPro"/>
              </a:rPr>
              <a:t>and with respect </a:t>
            </a:r>
            <a:r>
              <a:rPr lang="en-US" sz="1600" b="1" i="0" u="none" strike="noStrike" baseline="0" dirty="0">
                <a:latin typeface="AvenirNextLTPro-Bold"/>
              </a:rPr>
              <a:t>of animal welfare </a:t>
            </a:r>
            <a:r>
              <a:rPr lang="en-US" sz="1600" b="0" i="0" u="none" strike="noStrike" baseline="0" dirty="0">
                <a:latin typeface="AvenirNextLTPro"/>
              </a:rPr>
              <a:t>thus contributing to </a:t>
            </a:r>
            <a:r>
              <a:rPr lang="en-US" sz="1600" b="1" i="0" u="none" strike="noStrike" baseline="0" dirty="0">
                <a:latin typeface="AvenirNextLTPro-Bold"/>
              </a:rPr>
              <a:t>sustainable livestock farming </a:t>
            </a:r>
            <a:r>
              <a:rPr lang="en-US" sz="1600" b="0" i="0" u="none" strike="noStrike" baseline="0" dirty="0">
                <a:latin typeface="AvenirNextLTPro"/>
              </a:rPr>
              <a:t>and the protection of </a:t>
            </a:r>
            <a:r>
              <a:rPr lang="en-US" sz="1600" b="1" i="0" u="none" strike="noStrike" baseline="0" dirty="0">
                <a:latin typeface="AvenirNextLTPro-Bold"/>
              </a:rPr>
              <a:t>public health </a:t>
            </a:r>
            <a:r>
              <a:rPr lang="en-US" sz="1600" b="0" i="0" u="none" strike="noStrike" baseline="0" dirty="0">
                <a:latin typeface="AvenirNextLTPro"/>
              </a:rPr>
              <a:t>and the </a:t>
            </a:r>
            <a:r>
              <a:rPr lang="it-IT" sz="1600" b="1" i="0" u="none" strike="noStrike" baseline="0" dirty="0" err="1">
                <a:latin typeface="AvenirNextLTPro-Bold"/>
              </a:rPr>
              <a:t>environment</a:t>
            </a:r>
            <a:r>
              <a:rPr lang="it-IT" sz="1600" b="0" i="0" u="none" strike="noStrike" baseline="0" dirty="0">
                <a:latin typeface="AvenirNextLTPro"/>
              </a:rPr>
              <a:t>.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sz="1600" b="1" i="0" u="none" strike="noStrike" baseline="0" dirty="0">
                <a:latin typeface="AvenirNextLTPro-Bold"/>
              </a:rPr>
              <a:t>strengthened cooperation </a:t>
            </a:r>
            <a:r>
              <a:rPr lang="en-US" sz="1600" b="0" i="0" u="none" strike="noStrike" baseline="0" dirty="0">
                <a:latin typeface="AvenirNextLTPro"/>
              </a:rPr>
              <a:t>between </a:t>
            </a:r>
            <a:r>
              <a:rPr lang="en-US" sz="1600" b="1" i="0" u="none" strike="noStrike" baseline="0" dirty="0">
                <a:latin typeface="AvenirNextLTPro-Bold"/>
              </a:rPr>
              <a:t>public research and innovation entities</a:t>
            </a:r>
            <a:r>
              <a:rPr lang="en-US" sz="1600" b="0" i="0" u="none" strike="noStrike" baseline="0" dirty="0">
                <a:latin typeface="AvenirNextLTPro"/>
              </a:rPr>
              <a:t>, and the association of relevant partners, including </a:t>
            </a:r>
            <a:r>
              <a:rPr lang="en-US" sz="1600" b="1" i="0" u="none" strike="noStrike" baseline="0" dirty="0">
                <a:latin typeface="AvenirNextLTPro-Bold"/>
              </a:rPr>
              <a:t>the animal health industry, animal welfare entities and other stakeholders.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sz="1600" b="0" i="0" u="none" strike="noStrike" baseline="0" dirty="0">
                <a:latin typeface="AvenirNextLTPro"/>
              </a:rPr>
              <a:t>to build a </a:t>
            </a:r>
            <a:r>
              <a:rPr lang="en-US" sz="1600" b="1" i="0" u="none" strike="noStrike" baseline="0" dirty="0">
                <a:latin typeface="AvenirNextLTPro-Bold"/>
              </a:rPr>
              <a:t>strong research and innovation framework </a:t>
            </a:r>
            <a:r>
              <a:rPr lang="en-US" sz="1600" b="0" i="0" u="none" strike="noStrike" baseline="0" dirty="0">
                <a:latin typeface="AvenirNextLTPro"/>
              </a:rPr>
              <a:t>strengthening Europe’s capacity to raise healthy animals and to improve welfare standards.</a:t>
            </a:r>
            <a:endParaRPr lang="it-IT" sz="1600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53A07BC-D126-89C1-12CF-3C8144CF9D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61" t="19663" r="3484" b="6936"/>
          <a:stretch/>
        </p:blipFill>
        <p:spPr>
          <a:xfrm>
            <a:off x="192324" y="882175"/>
            <a:ext cx="5602125" cy="287491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2624659-5CA7-6AB8-8302-A63B9462C9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718" t="26667" r="15329" b="29696"/>
          <a:stretch/>
        </p:blipFill>
        <p:spPr>
          <a:xfrm>
            <a:off x="0" y="4726901"/>
            <a:ext cx="4336916" cy="2131099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DF5EEB2C-D199-65E4-9D91-BA5566E491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97" t="13198" r="19622" b="9226"/>
          <a:stretch/>
        </p:blipFill>
        <p:spPr>
          <a:xfrm>
            <a:off x="6806050" y="786087"/>
            <a:ext cx="4524100" cy="252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3387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9169D9A-ED7E-4B97-B5CC-E0735FE14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FE96-72B8-4AFE-B889-7B909C210BB1}" type="slidenum">
              <a:rPr lang="it-IT" smtClean="0"/>
              <a:t>18</a:t>
            </a:fld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B7EBC4E-140D-46FE-9920-0273D70D3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4703" y="4878390"/>
            <a:ext cx="3895947" cy="1113128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1B678C9-78A8-88C2-687E-A5355AB8CD25}"/>
              </a:ext>
            </a:extLst>
          </p:cNvPr>
          <p:cNvSpPr txBox="1"/>
          <p:nvPr/>
        </p:nvSpPr>
        <p:spPr>
          <a:xfrm>
            <a:off x="3469879" y="5385694"/>
            <a:ext cx="3586496" cy="36933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scene3d>
            <a:camera prst="perspectiveContrastingRightFacing"/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dirty="0"/>
              <a:t>EXPECTED IN WP 2025-2026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BD54AB12-65E9-068F-BBCA-792CC300E96F}"/>
              </a:ext>
            </a:extLst>
          </p:cNvPr>
          <p:cNvSpPr txBox="1"/>
          <p:nvPr/>
        </p:nvSpPr>
        <p:spPr>
          <a:xfrm>
            <a:off x="6662335" y="4785530"/>
            <a:ext cx="317235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6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Partnership FORESTRY</a:t>
            </a:r>
          </a:p>
        </p:txBody>
      </p:sp>
      <p:sp>
        <p:nvSpPr>
          <p:cNvPr id="20" name="Freccia destra con strisce 19">
            <a:extLst>
              <a:ext uri="{FF2B5EF4-FFF2-40B4-BE49-F238E27FC236}">
                <a16:creationId xmlns:a16="http://schemas.microsoft.com/office/drawing/2014/main" id="{B74A73EE-61E7-5AFB-0F37-83C6A6DA6A2E}"/>
              </a:ext>
            </a:extLst>
          </p:cNvPr>
          <p:cNvSpPr/>
          <p:nvPr/>
        </p:nvSpPr>
        <p:spPr>
          <a:xfrm rot="2114631">
            <a:off x="5656252" y="3707537"/>
            <a:ext cx="1413752" cy="401825"/>
          </a:xfrm>
          <a:prstGeom prst="stripedRigh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35" name="Gruppo 34">
            <a:extLst>
              <a:ext uri="{FF2B5EF4-FFF2-40B4-BE49-F238E27FC236}">
                <a16:creationId xmlns:a16="http://schemas.microsoft.com/office/drawing/2014/main" id="{42AC962F-F361-47F7-8A80-A0B69F3A071E}"/>
              </a:ext>
            </a:extLst>
          </p:cNvPr>
          <p:cNvGrpSpPr/>
          <p:nvPr/>
        </p:nvGrpSpPr>
        <p:grpSpPr>
          <a:xfrm>
            <a:off x="0" y="125034"/>
            <a:ext cx="6724541" cy="5309920"/>
            <a:chOff x="0" y="13966"/>
            <a:chExt cx="6724541" cy="5309920"/>
          </a:xfrm>
        </p:grpSpPr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D8AC2819-25C8-B3D3-04B4-3D612964C7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6259" t="38039" r="52614" b="16863"/>
            <a:stretch/>
          </p:blipFill>
          <p:spPr>
            <a:xfrm>
              <a:off x="4137291" y="13966"/>
              <a:ext cx="2587250" cy="2342786"/>
            </a:xfrm>
            <a:prstGeom prst="rect">
              <a:avLst/>
            </a:prstGeom>
          </p:spPr>
        </p:pic>
        <p:grpSp>
          <p:nvGrpSpPr>
            <p:cNvPr id="30" name="Gruppo 29">
              <a:extLst>
                <a:ext uri="{FF2B5EF4-FFF2-40B4-BE49-F238E27FC236}">
                  <a16:creationId xmlns:a16="http://schemas.microsoft.com/office/drawing/2014/main" id="{1A29E3AC-3E97-A132-1170-3DA426B90DC7}"/>
                </a:ext>
              </a:extLst>
            </p:cNvPr>
            <p:cNvGrpSpPr/>
            <p:nvPr/>
          </p:nvGrpSpPr>
          <p:grpSpPr>
            <a:xfrm>
              <a:off x="81521" y="36901"/>
              <a:ext cx="4055770" cy="1811134"/>
              <a:chOff x="81521" y="54831"/>
              <a:chExt cx="4055770" cy="1811134"/>
            </a:xfrm>
          </p:grpSpPr>
          <p:pic>
            <p:nvPicPr>
              <p:cNvPr id="31" name="Immagine 30">
                <a:extLst>
                  <a:ext uri="{FF2B5EF4-FFF2-40B4-BE49-F238E27FC236}">
                    <a16:creationId xmlns:a16="http://schemas.microsoft.com/office/drawing/2014/main" id="{4D2CA046-BBD5-195E-C652-EDA2C7F285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55555" t="16470" r="1" b="9804"/>
              <a:stretch/>
            </p:blipFill>
            <p:spPr>
              <a:xfrm>
                <a:off x="2161913" y="54831"/>
                <a:ext cx="1975378" cy="1811134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</p:pic>
          <p:pic>
            <p:nvPicPr>
              <p:cNvPr id="32" name="Immagine 31">
                <a:extLst>
                  <a:ext uri="{FF2B5EF4-FFF2-40B4-BE49-F238E27FC236}">
                    <a16:creationId xmlns:a16="http://schemas.microsoft.com/office/drawing/2014/main" id="{9B19723D-401F-7DDA-7F2C-26A2258A4CB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8333" t="23976" r="59451" b="40131"/>
              <a:stretch/>
            </p:blipFill>
            <p:spPr>
              <a:xfrm>
                <a:off x="81521" y="261908"/>
                <a:ext cx="1975378" cy="1216427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</p:pic>
        </p:grpSp>
        <p:pic>
          <p:nvPicPr>
            <p:cNvPr id="33" name="Immagine 32">
              <a:extLst>
                <a:ext uri="{FF2B5EF4-FFF2-40B4-BE49-F238E27FC236}">
                  <a16:creationId xmlns:a16="http://schemas.microsoft.com/office/drawing/2014/main" id="{9CFD09A8-10B1-59D1-4BAC-DF690FD9C6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5802" t="13704" r="17647" b="66536"/>
            <a:stretch/>
          </p:blipFill>
          <p:spPr>
            <a:xfrm>
              <a:off x="0" y="1906829"/>
              <a:ext cx="6662335" cy="1355175"/>
            </a:xfrm>
            <a:prstGeom prst="rect">
              <a:avLst/>
            </a:prstGeom>
          </p:spPr>
        </p:pic>
        <p:pic>
          <p:nvPicPr>
            <p:cNvPr id="34" name="Immagine 33">
              <a:extLst>
                <a:ext uri="{FF2B5EF4-FFF2-40B4-BE49-F238E27FC236}">
                  <a16:creationId xmlns:a16="http://schemas.microsoft.com/office/drawing/2014/main" id="{8CFAA88D-ADC3-6EEA-3097-1BDD2C94D5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0000" t="38039" r="17647" b="16863"/>
            <a:stretch/>
          </p:blipFill>
          <p:spPr>
            <a:xfrm>
              <a:off x="0" y="3262004"/>
              <a:ext cx="2366681" cy="2061882"/>
            </a:xfrm>
            <a:prstGeom prst="rect">
              <a:avLst/>
            </a:prstGeom>
          </p:spPr>
        </p:pic>
      </p:grpSp>
      <p:grpSp>
        <p:nvGrpSpPr>
          <p:cNvPr id="36" name="Gruppo 35">
            <a:extLst>
              <a:ext uri="{FF2B5EF4-FFF2-40B4-BE49-F238E27FC236}">
                <a16:creationId xmlns:a16="http://schemas.microsoft.com/office/drawing/2014/main" id="{59E7A58D-7EB0-6A58-A5DD-E7346A9DC7FD}"/>
              </a:ext>
            </a:extLst>
          </p:cNvPr>
          <p:cNvGrpSpPr/>
          <p:nvPr/>
        </p:nvGrpSpPr>
        <p:grpSpPr>
          <a:xfrm>
            <a:off x="6793144" y="1296427"/>
            <a:ext cx="5348140" cy="1812316"/>
            <a:chOff x="6096000" y="589152"/>
            <a:chExt cx="5904215" cy="1599243"/>
          </a:xfrm>
        </p:grpSpPr>
        <p:pic>
          <p:nvPicPr>
            <p:cNvPr id="37" name="Immagine 36">
              <a:extLst>
                <a:ext uri="{FF2B5EF4-FFF2-40B4-BE49-F238E27FC236}">
                  <a16:creationId xmlns:a16="http://schemas.microsoft.com/office/drawing/2014/main" id="{A0D43930-41AD-D8B6-F18F-E70A123273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4083" r="1623" b="45169"/>
            <a:stretch/>
          </p:blipFill>
          <p:spPr>
            <a:xfrm>
              <a:off x="6096000" y="589152"/>
              <a:ext cx="5904215" cy="1599243"/>
            </a:xfrm>
            <a:prstGeom prst="rect">
              <a:avLst/>
            </a:prstGeom>
          </p:spPr>
        </p:pic>
        <p:pic>
          <p:nvPicPr>
            <p:cNvPr id="38" name="Immagine 37">
              <a:extLst>
                <a:ext uri="{FF2B5EF4-FFF2-40B4-BE49-F238E27FC236}">
                  <a16:creationId xmlns:a16="http://schemas.microsoft.com/office/drawing/2014/main" id="{23DFBD53-3F7C-4073-AB5F-21AF9E3CF1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0000" t="22472" r="14451" b="24944"/>
            <a:stretch/>
          </p:blipFill>
          <p:spPr>
            <a:xfrm>
              <a:off x="7117976" y="1158469"/>
              <a:ext cx="1450925" cy="888378"/>
            </a:xfrm>
            <a:prstGeom prst="rect">
              <a:avLst/>
            </a:prstGeom>
          </p:spPr>
        </p:pic>
      </p:grpSp>
      <p:sp>
        <p:nvSpPr>
          <p:cNvPr id="39" name="Freccia destra con strisce 38">
            <a:extLst>
              <a:ext uri="{FF2B5EF4-FFF2-40B4-BE49-F238E27FC236}">
                <a16:creationId xmlns:a16="http://schemas.microsoft.com/office/drawing/2014/main" id="{4F390A35-8551-6588-0406-EA05B1E99EC1}"/>
              </a:ext>
            </a:extLst>
          </p:cNvPr>
          <p:cNvSpPr/>
          <p:nvPr/>
        </p:nvSpPr>
        <p:spPr>
          <a:xfrm rot="8479179">
            <a:off x="8346513" y="3631592"/>
            <a:ext cx="1413752" cy="401825"/>
          </a:xfrm>
          <a:prstGeom prst="stripedRigh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7057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0" grpId="0" animBg="1"/>
      <p:bldP spid="3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CEE4F45B-3772-87DF-07ED-ABEA79029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FE96-72B8-4AFE-B889-7B909C210BB1}" type="slidenum">
              <a:rPr lang="it-IT" smtClean="0"/>
              <a:t>19</a:t>
            </a:fld>
            <a:endParaRPr lang="it-IT"/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FC189296-922A-09C7-F1DE-EBFE9C27852D}"/>
              </a:ext>
            </a:extLst>
          </p:cNvPr>
          <p:cNvGrpSpPr/>
          <p:nvPr/>
        </p:nvGrpSpPr>
        <p:grpSpPr>
          <a:xfrm>
            <a:off x="497178" y="164131"/>
            <a:ext cx="10532414" cy="6529738"/>
            <a:chOff x="497178" y="63795"/>
            <a:chExt cx="10532414" cy="6529738"/>
          </a:xfrm>
        </p:grpSpPr>
        <p:grpSp>
          <p:nvGrpSpPr>
            <p:cNvPr id="4" name="Gruppo 3">
              <a:extLst>
                <a:ext uri="{FF2B5EF4-FFF2-40B4-BE49-F238E27FC236}">
                  <a16:creationId xmlns:a16="http://schemas.microsoft.com/office/drawing/2014/main" id="{D546E26A-5030-646F-E9F9-D129C42DC9DD}"/>
                </a:ext>
              </a:extLst>
            </p:cNvPr>
            <p:cNvGrpSpPr/>
            <p:nvPr/>
          </p:nvGrpSpPr>
          <p:grpSpPr>
            <a:xfrm>
              <a:off x="3871649" y="63795"/>
              <a:ext cx="2684593" cy="1691097"/>
              <a:chOff x="2911819" y="2811497"/>
              <a:chExt cx="2186238" cy="1426978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16" name="Ovale 15">
                <a:extLst>
                  <a:ext uri="{FF2B5EF4-FFF2-40B4-BE49-F238E27FC236}">
                    <a16:creationId xmlns:a16="http://schemas.microsoft.com/office/drawing/2014/main" id="{D41FCBFA-7308-3098-F717-E948F785F5B8}"/>
                  </a:ext>
                </a:extLst>
              </p:cNvPr>
              <p:cNvSpPr/>
              <p:nvPr/>
            </p:nvSpPr>
            <p:spPr>
              <a:xfrm>
                <a:off x="2911819" y="2811497"/>
                <a:ext cx="2186238" cy="1426978"/>
              </a:xfrm>
              <a:prstGeom prst="ellipse">
                <a:avLst/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3">
                  <a:alpha val="50000"/>
                  <a:hueOff val="-919209"/>
                  <a:satOff val="-14695"/>
                  <a:lumOff val="1177"/>
                  <a:alphaOff val="0"/>
                </a:schemeClr>
              </a:effectRef>
              <a:fontRef idx="minor">
                <a:schemeClr val="tx1"/>
              </a:fontRef>
            </p:style>
          </p:sp>
          <p:sp>
            <p:nvSpPr>
              <p:cNvPr id="17" name="Ovale 4">
                <a:extLst>
                  <a:ext uri="{FF2B5EF4-FFF2-40B4-BE49-F238E27FC236}">
                    <a16:creationId xmlns:a16="http://schemas.microsoft.com/office/drawing/2014/main" id="{A1BEA365-54DF-68D4-73EB-BE958F64B208}"/>
                  </a:ext>
                </a:extLst>
              </p:cNvPr>
              <p:cNvSpPr txBox="1"/>
              <p:nvPr/>
            </p:nvSpPr>
            <p:spPr>
              <a:xfrm>
                <a:off x="3231987" y="3020473"/>
                <a:ext cx="1545904" cy="1009026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spcFirstLastPara="0" vert="horz" wrap="square" lIns="25400" tIns="25400" rIns="25400" bIns="25400" numCol="1" spcCol="1270" anchor="ctr" anchorCtr="0">
                <a:noAutofit/>
              </a:bodyPr>
              <a:lstStyle/>
              <a:p>
                <a:pPr marL="0" lvl="0" indent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it-IT" sz="2400" b="1" kern="1200" baseline="0" dirty="0">
                    <a:solidFill>
                      <a:schemeClr val="bg1"/>
                    </a:solidFill>
                  </a:rPr>
                  <a:t>AGRICULTURE OF DATA</a:t>
                </a:r>
              </a:p>
            </p:txBody>
          </p:sp>
        </p:grpSp>
        <p:sp>
          <p:nvSpPr>
            <p:cNvPr id="5" name="Figura a mano libera: forma 4">
              <a:extLst>
                <a:ext uri="{FF2B5EF4-FFF2-40B4-BE49-F238E27FC236}">
                  <a16:creationId xmlns:a16="http://schemas.microsoft.com/office/drawing/2014/main" id="{CCC9992F-BD2C-82AB-10F3-38189689A838}"/>
                </a:ext>
              </a:extLst>
            </p:cNvPr>
            <p:cNvSpPr/>
            <p:nvPr/>
          </p:nvSpPr>
          <p:spPr>
            <a:xfrm>
              <a:off x="497178" y="1092170"/>
              <a:ext cx="3055988" cy="1855538"/>
            </a:xfrm>
            <a:custGeom>
              <a:avLst/>
              <a:gdLst>
                <a:gd name="connsiteX0" fmla="*/ 0 w 2766614"/>
                <a:gd name="connsiteY0" fmla="*/ 927769 h 1855538"/>
                <a:gd name="connsiteX1" fmla="*/ 1383307 w 2766614"/>
                <a:gd name="connsiteY1" fmla="*/ 0 h 1855538"/>
                <a:gd name="connsiteX2" fmla="*/ 2766614 w 2766614"/>
                <a:gd name="connsiteY2" fmla="*/ 927769 h 1855538"/>
                <a:gd name="connsiteX3" fmla="*/ 1383307 w 2766614"/>
                <a:gd name="connsiteY3" fmla="*/ 1855538 h 1855538"/>
                <a:gd name="connsiteX4" fmla="*/ 0 w 2766614"/>
                <a:gd name="connsiteY4" fmla="*/ 927769 h 1855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6614" h="1855538">
                  <a:moveTo>
                    <a:pt x="0" y="927769"/>
                  </a:moveTo>
                  <a:cubicBezTo>
                    <a:pt x="0" y="415376"/>
                    <a:pt x="619328" y="0"/>
                    <a:pt x="1383307" y="0"/>
                  </a:cubicBezTo>
                  <a:cubicBezTo>
                    <a:pt x="2147286" y="0"/>
                    <a:pt x="2766614" y="415376"/>
                    <a:pt x="2766614" y="927769"/>
                  </a:cubicBezTo>
                  <a:cubicBezTo>
                    <a:pt x="2766614" y="1440162"/>
                    <a:pt x="2147286" y="1855538"/>
                    <a:pt x="1383307" y="1855538"/>
                  </a:cubicBezTo>
                  <a:cubicBezTo>
                    <a:pt x="619328" y="1855538"/>
                    <a:pt x="0" y="1440162"/>
                    <a:pt x="0" y="927769"/>
                  </a:cubicBezTo>
                  <a:close/>
                </a:path>
              </a:pathLst>
            </a:custGeom>
            <a:solidFill>
              <a:srgbClr val="CC9900">
                <a:alpha val="49804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alpha val="50000"/>
                <a:hueOff val="-1225612"/>
                <a:satOff val="-19593"/>
                <a:lumOff val="1569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430561" tIns="297137" rIns="430561" bIns="297137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2400" b="1" kern="1200" baseline="0" dirty="0">
                  <a:solidFill>
                    <a:schemeClr val="bg1"/>
                  </a:solidFill>
                </a:rPr>
                <a:t>ANIMAL HEALTH AND WELFARE</a:t>
              </a:r>
            </a:p>
          </p:txBody>
        </p:sp>
        <p:sp>
          <p:nvSpPr>
            <p:cNvPr id="6" name="Figura a mano libera: forma 5">
              <a:extLst>
                <a:ext uri="{FF2B5EF4-FFF2-40B4-BE49-F238E27FC236}">
                  <a16:creationId xmlns:a16="http://schemas.microsoft.com/office/drawing/2014/main" id="{61509AFE-8B8C-7B20-78E2-8006D71954B9}"/>
                </a:ext>
              </a:extLst>
            </p:cNvPr>
            <p:cNvSpPr/>
            <p:nvPr/>
          </p:nvSpPr>
          <p:spPr>
            <a:xfrm>
              <a:off x="7158811" y="569166"/>
              <a:ext cx="2684593" cy="1528393"/>
            </a:xfrm>
            <a:custGeom>
              <a:avLst/>
              <a:gdLst>
                <a:gd name="connsiteX0" fmla="*/ 0 w 2402236"/>
                <a:gd name="connsiteY0" fmla="*/ 764197 h 1528393"/>
                <a:gd name="connsiteX1" fmla="*/ 1201118 w 2402236"/>
                <a:gd name="connsiteY1" fmla="*/ 0 h 1528393"/>
                <a:gd name="connsiteX2" fmla="*/ 2402236 w 2402236"/>
                <a:gd name="connsiteY2" fmla="*/ 764197 h 1528393"/>
                <a:gd name="connsiteX3" fmla="*/ 1201118 w 2402236"/>
                <a:gd name="connsiteY3" fmla="*/ 1528394 h 1528393"/>
                <a:gd name="connsiteX4" fmla="*/ 0 w 2402236"/>
                <a:gd name="connsiteY4" fmla="*/ 764197 h 1528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2236" h="1528393">
                  <a:moveTo>
                    <a:pt x="0" y="764197"/>
                  </a:moveTo>
                  <a:cubicBezTo>
                    <a:pt x="0" y="342143"/>
                    <a:pt x="537759" y="0"/>
                    <a:pt x="1201118" y="0"/>
                  </a:cubicBezTo>
                  <a:cubicBezTo>
                    <a:pt x="1864477" y="0"/>
                    <a:pt x="2402236" y="342143"/>
                    <a:pt x="2402236" y="764197"/>
                  </a:cubicBezTo>
                  <a:cubicBezTo>
                    <a:pt x="2402236" y="1186251"/>
                    <a:pt x="1864477" y="1528394"/>
                    <a:pt x="1201118" y="1528394"/>
                  </a:cubicBezTo>
                  <a:cubicBezTo>
                    <a:pt x="537759" y="1528394"/>
                    <a:pt x="0" y="1186251"/>
                    <a:pt x="0" y="764197"/>
                  </a:cubicBezTo>
                  <a:close/>
                </a:path>
              </a:pathLst>
            </a:custGeom>
            <a:solidFill>
              <a:srgbClr val="92D050">
                <a:alpha val="50000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alpha val="50000"/>
                <a:hueOff val="-306403"/>
                <a:satOff val="-4898"/>
                <a:lumOff val="392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377199" tIns="249228" rIns="377199" bIns="249228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2400" b="1" kern="1200" baseline="0" dirty="0">
                  <a:solidFill>
                    <a:schemeClr val="bg1"/>
                  </a:solidFill>
                </a:rPr>
                <a:t>BIODIVERSITY</a:t>
              </a:r>
            </a:p>
          </p:txBody>
        </p:sp>
        <p:sp>
          <p:nvSpPr>
            <p:cNvPr id="7" name="Figura a mano libera: forma 6">
              <a:extLst>
                <a:ext uri="{FF2B5EF4-FFF2-40B4-BE49-F238E27FC236}">
                  <a16:creationId xmlns:a16="http://schemas.microsoft.com/office/drawing/2014/main" id="{359DB837-D36C-D326-A61D-AC034CDC82B2}"/>
                </a:ext>
              </a:extLst>
            </p:cNvPr>
            <p:cNvSpPr/>
            <p:nvPr/>
          </p:nvSpPr>
          <p:spPr>
            <a:xfrm>
              <a:off x="8211933" y="3861068"/>
              <a:ext cx="2817659" cy="1528393"/>
            </a:xfrm>
            <a:custGeom>
              <a:avLst/>
              <a:gdLst>
                <a:gd name="connsiteX0" fmla="*/ 0 w 2817659"/>
                <a:gd name="connsiteY0" fmla="*/ 764197 h 1528393"/>
                <a:gd name="connsiteX1" fmla="*/ 1408830 w 2817659"/>
                <a:gd name="connsiteY1" fmla="*/ 0 h 1528393"/>
                <a:gd name="connsiteX2" fmla="*/ 2817660 w 2817659"/>
                <a:gd name="connsiteY2" fmla="*/ 764197 h 1528393"/>
                <a:gd name="connsiteX3" fmla="*/ 1408830 w 2817659"/>
                <a:gd name="connsiteY3" fmla="*/ 1528394 h 1528393"/>
                <a:gd name="connsiteX4" fmla="*/ 0 w 2817659"/>
                <a:gd name="connsiteY4" fmla="*/ 764197 h 1528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7659" h="1528393">
                  <a:moveTo>
                    <a:pt x="0" y="764197"/>
                  </a:moveTo>
                  <a:cubicBezTo>
                    <a:pt x="0" y="342143"/>
                    <a:pt x="630755" y="0"/>
                    <a:pt x="1408830" y="0"/>
                  </a:cubicBezTo>
                  <a:cubicBezTo>
                    <a:pt x="2186905" y="0"/>
                    <a:pt x="2817660" y="342143"/>
                    <a:pt x="2817660" y="764197"/>
                  </a:cubicBezTo>
                  <a:cubicBezTo>
                    <a:pt x="2817660" y="1186251"/>
                    <a:pt x="2186905" y="1528394"/>
                    <a:pt x="1408830" y="1528394"/>
                  </a:cubicBezTo>
                  <a:cubicBezTo>
                    <a:pt x="630755" y="1528394"/>
                    <a:pt x="0" y="1186251"/>
                    <a:pt x="0" y="764197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alpha val="50000"/>
                <a:hueOff val="-612806"/>
                <a:satOff val="-9796"/>
                <a:lumOff val="784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438037" tIns="249228" rIns="438037" bIns="249228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2400" b="1" kern="1200" baseline="0" dirty="0">
                  <a:solidFill>
                    <a:schemeClr val="bg1"/>
                  </a:solidFill>
                </a:rPr>
                <a:t>WATER4ALL</a:t>
              </a:r>
            </a:p>
          </p:txBody>
        </p:sp>
        <p:sp>
          <p:nvSpPr>
            <p:cNvPr id="8" name="Figura a mano libera: forma 7">
              <a:extLst>
                <a:ext uri="{FF2B5EF4-FFF2-40B4-BE49-F238E27FC236}">
                  <a16:creationId xmlns:a16="http://schemas.microsoft.com/office/drawing/2014/main" id="{04B7FD87-AB93-2489-DCC5-7D0B415DF6C2}"/>
                </a:ext>
              </a:extLst>
            </p:cNvPr>
            <p:cNvSpPr/>
            <p:nvPr/>
          </p:nvSpPr>
          <p:spPr>
            <a:xfrm>
              <a:off x="3010012" y="5065141"/>
              <a:ext cx="2817659" cy="1528392"/>
            </a:xfrm>
            <a:custGeom>
              <a:avLst/>
              <a:gdLst>
                <a:gd name="connsiteX0" fmla="*/ 0 w 2186238"/>
                <a:gd name="connsiteY0" fmla="*/ 713489 h 1426978"/>
                <a:gd name="connsiteX1" fmla="*/ 1093119 w 2186238"/>
                <a:gd name="connsiteY1" fmla="*/ 0 h 1426978"/>
                <a:gd name="connsiteX2" fmla="*/ 2186238 w 2186238"/>
                <a:gd name="connsiteY2" fmla="*/ 713489 h 1426978"/>
                <a:gd name="connsiteX3" fmla="*/ 1093119 w 2186238"/>
                <a:gd name="connsiteY3" fmla="*/ 1426978 h 1426978"/>
                <a:gd name="connsiteX4" fmla="*/ 0 w 2186238"/>
                <a:gd name="connsiteY4" fmla="*/ 713489 h 1426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6238" h="1426978">
                  <a:moveTo>
                    <a:pt x="0" y="713489"/>
                  </a:moveTo>
                  <a:cubicBezTo>
                    <a:pt x="0" y="319440"/>
                    <a:pt x="489406" y="0"/>
                    <a:pt x="1093119" y="0"/>
                  </a:cubicBezTo>
                  <a:cubicBezTo>
                    <a:pt x="1696832" y="0"/>
                    <a:pt x="2186238" y="319440"/>
                    <a:pt x="2186238" y="713489"/>
                  </a:cubicBezTo>
                  <a:cubicBezTo>
                    <a:pt x="2186238" y="1107538"/>
                    <a:pt x="1696832" y="1426978"/>
                    <a:pt x="1093119" y="1426978"/>
                  </a:cubicBezTo>
                  <a:cubicBezTo>
                    <a:pt x="489406" y="1426978"/>
                    <a:pt x="0" y="1107538"/>
                    <a:pt x="0" y="713489"/>
                  </a:cubicBezTo>
                  <a:close/>
                </a:path>
              </a:pathLst>
            </a:custGeom>
            <a:solidFill>
              <a:srgbClr val="FF0000">
                <a:alpha val="50000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alpha val="50000"/>
                <a:hueOff val="-919209"/>
                <a:satOff val="-14695"/>
                <a:lumOff val="1177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345567" tIns="234376" rIns="345567" bIns="234376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2400" b="1" dirty="0">
                  <a:solidFill>
                    <a:schemeClr val="bg1"/>
                  </a:solidFill>
                </a:rPr>
                <a:t>SUSTAINABLE </a:t>
              </a: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2400" b="1" kern="1200" baseline="0" dirty="0">
                  <a:solidFill>
                    <a:schemeClr val="bg1"/>
                  </a:solidFill>
                </a:rPr>
                <a:t>FOOD SYSTEMS</a:t>
              </a:r>
            </a:p>
          </p:txBody>
        </p:sp>
        <p:grpSp>
          <p:nvGrpSpPr>
            <p:cNvPr id="9" name="Gruppo 8">
              <a:extLst>
                <a:ext uri="{FF2B5EF4-FFF2-40B4-BE49-F238E27FC236}">
                  <a16:creationId xmlns:a16="http://schemas.microsoft.com/office/drawing/2014/main" id="{C83EA29B-D9D8-B85E-B84B-966A5C74989E}"/>
                </a:ext>
              </a:extLst>
            </p:cNvPr>
            <p:cNvGrpSpPr/>
            <p:nvPr/>
          </p:nvGrpSpPr>
          <p:grpSpPr>
            <a:xfrm>
              <a:off x="735858" y="3637240"/>
              <a:ext cx="2912668" cy="1528393"/>
              <a:chOff x="2911820" y="2811497"/>
              <a:chExt cx="2186238" cy="1426978"/>
            </a:xfrm>
            <a:gradFill flip="none" rotWithShape="1">
              <a:gsLst>
                <a:gs pos="0">
                  <a:schemeClr val="accent4">
                    <a:lumMod val="75000"/>
                    <a:shade val="30000"/>
                    <a:satMod val="115000"/>
                  </a:schemeClr>
                </a:gs>
                <a:gs pos="50000">
                  <a:schemeClr val="accent4">
                    <a:lumMod val="75000"/>
                    <a:shade val="67500"/>
                    <a:satMod val="115000"/>
                  </a:schemeClr>
                </a:gs>
                <a:gs pos="100000">
                  <a:schemeClr val="accent4">
                    <a:lumMod val="75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</p:grpSpPr>
          <p:sp>
            <p:nvSpPr>
              <p:cNvPr id="14" name="Ovale 13">
                <a:extLst>
                  <a:ext uri="{FF2B5EF4-FFF2-40B4-BE49-F238E27FC236}">
                    <a16:creationId xmlns:a16="http://schemas.microsoft.com/office/drawing/2014/main" id="{33F36221-B942-47AE-67DF-9C06D3D69FA6}"/>
                  </a:ext>
                </a:extLst>
              </p:cNvPr>
              <p:cNvSpPr/>
              <p:nvPr/>
            </p:nvSpPr>
            <p:spPr>
              <a:xfrm>
                <a:off x="2911820" y="2811497"/>
                <a:ext cx="2186238" cy="1426978"/>
              </a:xfrm>
              <a:prstGeom prst="ellipse">
                <a:avLst/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3">
                  <a:alpha val="50000"/>
                  <a:hueOff val="-919209"/>
                  <a:satOff val="-14695"/>
                  <a:lumOff val="1177"/>
                  <a:alphaOff val="0"/>
                </a:schemeClr>
              </a:effectRef>
              <a:fontRef idx="minor">
                <a:schemeClr val="tx1"/>
              </a:fontRef>
            </p:style>
          </p:sp>
          <p:sp>
            <p:nvSpPr>
              <p:cNvPr id="15" name="Ovale 4">
                <a:extLst>
                  <a:ext uri="{FF2B5EF4-FFF2-40B4-BE49-F238E27FC236}">
                    <a16:creationId xmlns:a16="http://schemas.microsoft.com/office/drawing/2014/main" id="{522A4D03-F5E2-6E26-05EB-B7A971A40DB1}"/>
                  </a:ext>
                </a:extLst>
              </p:cNvPr>
              <p:cNvSpPr txBox="1"/>
              <p:nvPr/>
            </p:nvSpPr>
            <p:spPr>
              <a:xfrm>
                <a:off x="3231987" y="3020473"/>
                <a:ext cx="1545904" cy="1009026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spcFirstLastPara="0" vert="horz" wrap="square" lIns="25400" tIns="25400" rIns="25400" bIns="25400" numCol="1" spcCol="1270" anchor="ctr" anchorCtr="0">
                <a:noAutofit/>
              </a:bodyPr>
              <a:lstStyle/>
              <a:p>
                <a:pPr marL="0" lvl="0" indent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it-IT" sz="2400" b="1" kern="1200" baseline="0" dirty="0">
                    <a:solidFill>
                      <a:schemeClr val="bg1"/>
                    </a:solidFill>
                  </a:rPr>
                  <a:t>AGROECOLOGY</a:t>
                </a:r>
              </a:p>
            </p:txBody>
          </p:sp>
        </p:grpSp>
        <p:grpSp>
          <p:nvGrpSpPr>
            <p:cNvPr id="10" name="Gruppo 9">
              <a:extLst>
                <a:ext uri="{FF2B5EF4-FFF2-40B4-BE49-F238E27FC236}">
                  <a16:creationId xmlns:a16="http://schemas.microsoft.com/office/drawing/2014/main" id="{E62DED3A-B08A-9E92-4ED2-34C02D637F62}"/>
                </a:ext>
              </a:extLst>
            </p:cNvPr>
            <p:cNvGrpSpPr/>
            <p:nvPr/>
          </p:nvGrpSpPr>
          <p:grpSpPr>
            <a:xfrm>
              <a:off x="8285995" y="2217855"/>
              <a:ext cx="2402236" cy="1528393"/>
              <a:chOff x="3144793" y="208983"/>
              <a:chExt cx="2402236" cy="1528393"/>
            </a:xfrm>
            <a:solidFill>
              <a:schemeClr val="accent5"/>
            </a:solidFill>
          </p:grpSpPr>
          <p:sp>
            <p:nvSpPr>
              <p:cNvPr id="12" name="Ovale 11">
                <a:extLst>
                  <a:ext uri="{FF2B5EF4-FFF2-40B4-BE49-F238E27FC236}">
                    <a16:creationId xmlns:a16="http://schemas.microsoft.com/office/drawing/2014/main" id="{9A954F2B-AE6B-C5EB-7011-B8FC8164489D}"/>
                  </a:ext>
                </a:extLst>
              </p:cNvPr>
              <p:cNvSpPr/>
              <p:nvPr/>
            </p:nvSpPr>
            <p:spPr>
              <a:xfrm>
                <a:off x="3144793" y="208983"/>
                <a:ext cx="2402236" cy="1528393"/>
              </a:xfrm>
              <a:prstGeom prst="ellipse">
                <a:avLst/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3">
                  <a:alpha val="50000"/>
                  <a:hueOff val="-306403"/>
                  <a:satOff val="-4898"/>
                  <a:lumOff val="392"/>
                  <a:alphaOff val="0"/>
                </a:schemeClr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it-IT" dirty="0"/>
              </a:p>
            </p:txBody>
          </p:sp>
          <p:sp>
            <p:nvSpPr>
              <p:cNvPr id="13" name="Ovale 4">
                <a:extLst>
                  <a:ext uri="{FF2B5EF4-FFF2-40B4-BE49-F238E27FC236}">
                    <a16:creationId xmlns:a16="http://schemas.microsoft.com/office/drawing/2014/main" id="{477DCE70-E5B1-7D2E-E16F-255A0E6CB546}"/>
                  </a:ext>
                </a:extLst>
              </p:cNvPr>
              <p:cNvSpPr txBox="1"/>
              <p:nvPr/>
            </p:nvSpPr>
            <p:spPr>
              <a:xfrm>
                <a:off x="3496592" y="432811"/>
                <a:ext cx="1698638" cy="1080737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spcFirstLastPara="0" vert="horz" wrap="square" lIns="25400" tIns="25400" rIns="25400" bIns="25400" numCol="1" spcCol="1270" anchor="ctr" anchorCtr="0">
                <a:noAutofit/>
              </a:bodyPr>
              <a:lstStyle/>
              <a:p>
                <a:pPr marL="0" lvl="0" indent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it-IT" sz="2400" b="1" kern="1200" baseline="0" dirty="0">
                    <a:solidFill>
                      <a:schemeClr val="bg1"/>
                    </a:solidFill>
                  </a:rPr>
                  <a:t>FORESTRY</a:t>
                </a:r>
              </a:p>
            </p:txBody>
          </p:sp>
        </p:grpSp>
        <p:sp>
          <p:nvSpPr>
            <p:cNvPr id="11" name="Figura a mano libera: forma 10">
              <a:extLst>
                <a:ext uri="{FF2B5EF4-FFF2-40B4-BE49-F238E27FC236}">
                  <a16:creationId xmlns:a16="http://schemas.microsoft.com/office/drawing/2014/main" id="{7ADB19BF-0E59-85B3-A9C1-8CD68ADE4E32}"/>
                </a:ext>
              </a:extLst>
            </p:cNvPr>
            <p:cNvSpPr/>
            <p:nvPr/>
          </p:nvSpPr>
          <p:spPr>
            <a:xfrm>
              <a:off x="6156677" y="4941805"/>
              <a:ext cx="2817659" cy="1528393"/>
            </a:xfrm>
            <a:custGeom>
              <a:avLst/>
              <a:gdLst>
                <a:gd name="connsiteX0" fmla="*/ 0 w 2817659"/>
                <a:gd name="connsiteY0" fmla="*/ 764197 h 1528393"/>
                <a:gd name="connsiteX1" fmla="*/ 1408830 w 2817659"/>
                <a:gd name="connsiteY1" fmla="*/ 0 h 1528393"/>
                <a:gd name="connsiteX2" fmla="*/ 2817660 w 2817659"/>
                <a:gd name="connsiteY2" fmla="*/ 764197 h 1528393"/>
                <a:gd name="connsiteX3" fmla="*/ 1408830 w 2817659"/>
                <a:gd name="connsiteY3" fmla="*/ 1528394 h 1528393"/>
                <a:gd name="connsiteX4" fmla="*/ 0 w 2817659"/>
                <a:gd name="connsiteY4" fmla="*/ 764197 h 1528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7659" h="1528393">
                  <a:moveTo>
                    <a:pt x="0" y="764197"/>
                  </a:moveTo>
                  <a:cubicBezTo>
                    <a:pt x="0" y="342143"/>
                    <a:pt x="630755" y="0"/>
                    <a:pt x="1408830" y="0"/>
                  </a:cubicBezTo>
                  <a:cubicBezTo>
                    <a:pt x="2186905" y="0"/>
                    <a:pt x="2817660" y="342143"/>
                    <a:pt x="2817660" y="764197"/>
                  </a:cubicBezTo>
                  <a:cubicBezTo>
                    <a:pt x="2817660" y="1186251"/>
                    <a:pt x="2186905" y="1528394"/>
                    <a:pt x="1408830" y="1528394"/>
                  </a:cubicBezTo>
                  <a:cubicBezTo>
                    <a:pt x="630755" y="1528394"/>
                    <a:pt x="0" y="1186251"/>
                    <a:pt x="0" y="764197"/>
                  </a:cubicBezTo>
                  <a:close/>
                </a:path>
              </a:pathLst>
            </a:custGeom>
            <a:solidFill>
              <a:srgbClr val="0066FF">
                <a:alpha val="50000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alpha val="50000"/>
                <a:hueOff val="-612806"/>
                <a:satOff val="-9796"/>
                <a:lumOff val="784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438037" tIns="249228" rIns="438037" bIns="249228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2400" b="1" kern="1200" baseline="0" dirty="0">
                  <a:solidFill>
                    <a:schemeClr val="bg1"/>
                  </a:solidFill>
                </a:rPr>
                <a:t>BLUE ECONOMY</a:t>
              </a:r>
            </a:p>
          </p:txBody>
        </p:sp>
      </p:grpSp>
      <p:sp>
        <p:nvSpPr>
          <p:cNvPr id="18" name="Figura a mano libera: forma 17">
            <a:extLst>
              <a:ext uri="{FF2B5EF4-FFF2-40B4-BE49-F238E27FC236}">
                <a16:creationId xmlns:a16="http://schemas.microsoft.com/office/drawing/2014/main" id="{E99806F4-56C6-D49D-6D26-E5F344627E49}"/>
              </a:ext>
            </a:extLst>
          </p:cNvPr>
          <p:cNvSpPr/>
          <p:nvPr/>
        </p:nvSpPr>
        <p:spPr>
          <a:xfrm>
            <a:off x="3871649" y="1853933"/>
            <a:ext cx="3587591" cy="3013127"/>
          </a:xfrm>
          <a:custGeom>
            <a:avLst/>
            <a:gdLst>
              <a:gd name="connsiteX0" fmla="*/ 0 w 4060774"/>
              <a:gd name="connsiteY0" fmla="*/ 1528393 h 3056786"/>
              <a:gd name="connsiteX1" fmla="*/ 2030387 w 4060774"/>
              <a:gd name="connsiteY1" fmla="*/ 0 h 3056786"/>
              <a:gd name="connsiteX2" fmla="*/ 4060774 w 4060774"/>
              <a:gd name="connsiteY2" fmla="*/ 1528393 h 3056786"/>
              <a:gd name="connsiteX3" fmla="*/ 2030387 w 4060774"/>
              <a:gd name="connsiteY3" fmla="*/ 3056786 h 3056786"/>
              <a:gd name="connsiteX4" fmla="*/ 0 w 4060774"/>
              <a:gd name="connsiteY4" fmla="*/ 1528393 h 3056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60774" h="3056786">
                <a:moveTo>
                  <a:pt x="0" y="1528393"/>
                </a:moveTo>
                <a:cubicBezTo>
                  <a:pt x="0" y="684285"/>
                  <a:pt x="909035" y="0"/>
                  <a:pt x="2030387" y="0"/>
                </a:cubicBezTo>
                <a:cubicBezTo>
                  <a:pt x="3151739" y="0"/>
                  <a:pt x="4060774" y="684285"/>
                  <a:pt x="4060774" y="1528393"/>
                </a:cubicBezTo>
                <a:cubicBezTo>
                  <a:pt x="4060774" y="2372501"/>
                  <a:pt x="3151739" y="3056786"/>
                  <a:pt x="2030387" y="3056786"/>
                </a:cubicBezTo>
                <a:cubicBezTo>
                  <a:pt x="909035" y="3056786"/>
                  <a:pt x="0" y="2372501"/>
                  <a:pt x="0" y="1528393"/>
                </a:cubicBezTo>
                <a:close/>
              </a:path>
            </a:pathLst>
          </a:custGeom>
          <a:solidFill>
            <a:srgbClr val="008000">
              <a:alpha val="50000"/>
            </a:srgb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630247" tIns="483216" rIns="630247" bIns="483216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sz="2800" b="1" kern="1200" baseline="0" dirty="0">
                <a:solidFill>
                  <a:schemeClr val="bg1"/>
                </a:solidFill>
              </a:rPr>
              <a:t>ECOLOGICAL SUSTAINABLE TRANSITION</a:t>
            </a:r>
          </a:p>
        </p:txBody>
      </p:sp>
    </p:spTree>
    <p:extLst>
      <p:ext uri="{BB962C8B-B14F-4D97-AF65-F5344CB8AC3E}">
        <p14:creationId xmlns:p14="http://schemas.microsoft.com/office/powerpoint/2010/main" val="298751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/>
          <p:cNvSpPr txBox="1"/>
          <p:nvPr/>
        </p:nvSpPr>
        <p:spPr>
          <a:xfrm>
            <a:off x="88813" y="36573"/>
            <a:ext cx="8740589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480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it-IT" sz="3600" dirty="0"/>
              <a:t>EU strategies </a:t>
            </a:r>
            <a:r>
              <a:rPr lang="it-IT" sz="3600" dirty="0" err="1"/>
              <a:t>toward</a:t>
            </a:r>
            <a:r>
              <a:rPr lang="it-IT" sz="3600" dirty="0"/>
              <a:t> 2021-2027</a:t>
            </a:r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DCA0C202-50E8-4DB0-A8CC-BF38D17D43EE}"/>
              </a:ext>
            </a:extLst>
          </p:cNvPr>
          <p:cNvGrpSpPr/>
          <p:nvPr/>
        </p:nvGrpSpPr>
        <p:grpSpPr>
          <a:xfrm>
            <a:off x="6999387" y="943893"/>
            <a:ext cx="4036166" cy="1294514"/>
            <a:chOff x="8358327" y="2107101"/>
            <a:chExt cx="3660029" cy="1050627"/>
          </a:xfrm>
        </p:grpSpPr>
        <p:pic>
          <p:nvPicPr>
            <p:cNvPr id="12" name="Picture 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58327" y="2107101"/>
              <a:ext cx="3660029" cy="10506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ttangolo 2"/>
            <p:cNvSpPr/>
            <p:nvPr/>
          </p:nvSpPr>
          <p:spPr>
            <a:xfrm>
              <a:off x="8631964" y="2154430"/>
              <a:ext cx="2819154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  <a:spcAft>
                  <a:spcPct val="30000"/>
                </a:spcAft>
                <a:buClr>
                  <a:schemeClr val="tx1"/>
                </a:buClr>
                <a:defRPr/>
              </a:pPr>
              <a:r>
                <a:rPr lang="it-IT" altLang="it-IT" sz="20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EIP - AGRI: </a:t>
              </a:r>
              <a:r>
                <a:rPr lang="it-IT" sz="2000" b="1" dirty="0" err="1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Agricultural</a:t>
              </a:r>
              <a:r>
                <a:rPr lang="it-IT" sz="20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 Productivity and </a:t>
              </a:r>
              <a:r>
                <a:rPr lang="it-IT" sz="2000" b="1" dirty="0" err="1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Sustainability</a:t>
              </a:r>
              <a:endParaRPr lang="it-IT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</p:grpSp>
      <p:graphicFrame>
        <p:nvGraphicFramePr>
          <p:cNvPr id="10" name="Diagramma 9"/>
          <p:cNvGraphicFramePr/>
          <p:nvPr>
            <p:extLst>
              <p:ext uri="{D42A27DB-BD31-4B8C-83A1-F6EECF244321}">
                <p14:modId xmlns:p14="http://schemas.microsoft.com/office/powerpoint/2010/main" val="1700875865"/>
              </p:ext>
            </p:extLst>
          </p:nvPr>
        </p:nvGraphicFramePr>
        <p:xfrm>
          <a:off x="230800" y="805644"/>
          <a:ext cx="8151794" cy="3393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CasellaDiTesto 3">
            <a:extLst>
              <a:ext uri="{FF2B5EF4-FFF2-40B4-BE49-F238E27FC236}">
                <a16:creationId xmlns:a16="http://schemas.microsoft.com/office/drawing/2014/main" id="{21B9A43C-245A-45D4-8B3B-CD54CE583F4A}"/>
              </a:ext>
            </a:extLst>
          </p:cNvPr>
          <p:cNvSpPr txBox="1"/>
          <p:nvPr/>
        </p:nvSpPr>
        <p:spPr>
          <a:xfrm>
            <a:off x="427010" y="1925977"/>
            <a:ext cx="1819817" cy="40011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2000" b="1" dirty="0"/>
              <a:t>COM(2017)713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CAE4BA58-F6E4-4633-A006-04405D0D5F08}"/>
              </a:ext>
            </a:extLst>
          </p:cNvPr>
          <p:cNvSpPr txBox="1"/>
          <p:nvPr/>
        </p:nvSpPr>
        <p:spPr>
          <a:xfrm>
            <a:off x="2927715" y="3021510"/>
            <a:ext cx="1876926" cy="424262"/>
          </a:xfrm>
          <a:prstGeom prst="rect">
            <a:avLst/>
          </a:prstGeom>
          <a:gradFill flip="none" rotWithShape="0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15875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</a:ln>
          <a:effectLst/>
        </p:spPr>
        <p:txBody>
          <a:bodyPr spcFirstLastPara="0" vert="horz" wrap="square" lIns="35560" tIns="35560" rIns="35560" bIns="35560" numCol="1" spcCol="1270" anchor="ctr" anchorCtr="0">
            <a:noAutofit/>
          </a:bodyPr>
          <a:lstStyle>
            <a:lvl1pPr>
              <a:defRPr sz="2800" b="1"/>
            </a:lvl1pPr>
          </a:lstStyle>
          <a:p>
            <a:r>
              <a:rPr lang="it-IT" sz="2000" dirty="0">
                <a:solidFill>
                  <a:schemeClr val="lt1"/>
                </a:solidFill>
              </a:rPr>
              <a:t>COM(2020)381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05AA4A1-D9CF-491B-B900-E061F6A6163E}"/>
              </a:ext>
            </a:extLst>
          </p:cNvPr>
          <p:cNvSpPr txBox="1"/>
          <p:nvPr/>
        </p:nvSpPr>
        <p:spPr>
          <a:xfrm>
            <a:off x="2443037" y="2267788"/>
            <a:ext cx="1737070" cy="424262"/>
          </a:xfrm>
          <a:prstGeom prst="rect">
            <a:avLst/>
          </a:prstGeom>
          <a:gradFill rotWithShape="0">
            <a:gsLst>
              <a:gs pos="16000">
                <a:srgbClr val="62A39F">
                  <a:lumMod val="75000"/>
                </a:srgbClr>
              </a:gs>
              <a:gs pos="74000">
                <a:srgbClr val="1CADE4">
                  <a:lumMod val="45000"/>
                  <a:lumOff val="55000"/>
                </a:srgbClr>
              </a:gs>
              <a:gs pos="83000">
                <a:srgbClr val="1CADE4">
                  <a:lumMod val="45000"/>
                  <a:lumOff val="55000"/>
                </a:srgbClr>
              </a:gs>
              <a:gs pos="100000">
                <a:srgbClr val="1CADE4">
                  <a:lumMod val="30000"/>
                  <a:lumOff val="70000"/>
                </a:srgbClr>
              </a:gs>
            </a:gsLst>
            <a:lin ang="5400000" scaled="1"/>
          </a:gradFill>
          <a:ln w="15875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</a:ln>
          <a:effectLst/>
        </p:spPr>
        <p:txBody>
          <a:bodyPr spcFirstLastPara="0" vert="horz" wrap="square" lIns="35560" tIns="35560" rIns="35560" bIns="35560" numCol="1" spcCol="1270" anchor="ctr" anchorCtr="0">
            <a:noAutofit/>
          </a:bodyPr>
          <a:lstStyle>
            <a:lvl1pPr>
              <a:defRPr sz="2800" b="1"/>
            </a:lvl1pPr>
          </a:lstStyle>
          <a:p>
            <a:r>
              <a:rPr lang="it-IT" sz="2000" dirty="0">
                <a:solidFill>
                  <a:prstClr val="white"/>
                </a:solidFill>
                <a:latin typeface="Calibri" panose="020F0502020204030204"/>
              </a:rPr>
              <a:t>COM(2019)640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BB64815-C7F1-4D90-B1D4-8F9A22E4C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18B2334A-F62B-4FB7-821A-F1F4F7B37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AA073-ACE8-4109-B247-04D03F4A56A4}" type="slidenum">
              <a:rPr lang="it-IT" smtClean="0"/>
              <a:t>2</a:t>
            </a:fld>
            <a:endParaRPr lang="it-IT"/>
          </a:p>
        </p:txBody>
      </p:sp>
      <p:sp>
        <p:nvSpPr>
          <p:cNvPr id="16" name="Figura a mano libera: forma 15">
            <a:extLst>
              <a:ext uri="{FF2B5EF4-FFF2-40B4-BE49-F238E27FC236}">
                <a16:creationId xmlns:a16="http://schemas.microsoft.com/office/drawing/2014/main" id="{E909445B-EC20-BC00-5BD0-DA8A27F0D652}"/>
              </a:ext>
            </a:extLst>
          </p:cNvPr>
          <p:cNvSpPr/>
          <p:nvPr/>
        </p:nvSpPr>
        <p:spPr>
          <a:xfrm>
            <a:off x="4607819" y="3170443"/>
            <a:ext cx="2606771" cy="1294515"/>
          </a:xfrm>
          <a:custGeom>
            <a:avLst/>
            <a:gdLst>
              <a:gd name="connsiteX0" fmla="*/ 0 w 3388021"/>
              <a:gd name="connsiteY0" fmla="*/ 942940 h 1885880"/>
              <a:gd name="connsiteX1" fmla="*/ 1694011 w 3388021"/>
              <a:gd name="connsiteY1" fmla="*/ 0 h 1885880"/>
              <a:gd name="connsiteX2" fmla="*/ 3388022 w 3388021"/>
              <a:gd name="connsiteY2" fmla="*/ 942940 h 1885880"/>
              <a:gd name="connsiteX3" fmla="*/ 1694011 w 3388021"/>
              <a:gd name="connsiteY3" fmla="*/ 1885880 h 1885880"/>
              <a:gd name="connsiteX4" fmla="*/ 0 w 3388021"/>
              <a:gd name="connsiteY4" fmla="*/ 942940 h 1885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8021" h="1885880">
                <a:moveTo>
                  <a:pt x="0" y="942940"/>
                </a:moveTo>
                <a:cubicBezTo>
                  <a:pt x="0" y="422169"/>
                  <a:pt x="758435" y="0"/>
                  <a:pt x="1694011" y="0"/>
                </a:cubicBezTo>
                <a:cubicBezTo>
                  <a:pt x="2629587" y="0"/>
                  <a:pt x="3388022" y="422169"/>
                  <a:pt x="3388022" y="942940"/>
                </a:cubicBezTo>
                <a:cubicBezTo>
                  <a:pt x="3388022" y="1463711"/>
                  <a:pt x="2629587" y="1885880"/>
                  <a:pt x="1694011" y="1885880"/>
                </a:cubicBezTo>
                <a:cubicBezTo>
                  <a:pt x="758435" y="1885880"/>
                  <a:pt x="0" y="1463711"/>
                  <a:pt x="0" y="94294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24" tIns="311741" rIns="531724" bIns="311741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sz="2800" b="1" kern="1200" dirty="0"/>
              <a:t>FOREST</a:t>
            </a:r>
          </a:p>
        </p:txBody>
      </p:sp>
      <p:sp>
        <p:nvSpPr>
          <p:cNvPr id="17" name="Figura a mano libera: forma 16">
            <a:extLst>
              <a:ext uri="{FF2B5EF4-FFF2-40B4-BE49-F238E27FC236}">
                <a16:creationId xmlns:a16="http://schemas.microsoft.com/office/drawing/2014/main" id="{1AC6C45E-48D8-763C-3DC4-5AFF757B7ABF}"/>
              </a:ext>
            </a:extLst>
          </p:cNvPr>
          <p:cNvSpPr/>
          <p:nvPr/>
        </p:nvSpPr>
        <p:spPr>
          <a:xfrm>
            <a:off x="6450199" y="3532743"/>
            <a:ext cx="2672040" cy="1294515"/>
          </a:xfrm>
          <a:custGeom>
            <a:avLst/>
            <a:gdLst>
              <a:gd name="connsiteX0" fmla="*/ 0 w 3271385"/>
              <a:gd name="connsiteY0" fmla="*/ 931010 h 1862019"/>
              <a:gd name="connsiteX1" fmla="*/ 1635693 w 3271385"/>
              <a:gd name="connsiteY1" fmla="*/ 0 h 1862019"/>
              <a:gd name="connsiteX2" fmla="*/ 3271386 w 3271385"/>
              <a:gd name="connsiteY2" fmla="*/ 931010 h 1862019"/>
              <a:gd name="connsiteX3" fmla="*/ 1635693 w 3271385"/>
              <a:gd name="connsiteY3" fmla="*/ 1862020 h 1862019"/>
              <a:gd name="connsiteX4" fmla="*/ 0 w 3271385"/>
              <a:gd name="connsiteY4" fmla="*/ 931010 h 1862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71385" h="1862019">
                <a:moveTo>
                  <a:pt x="0" y="931010"/>
                </a:moveTo>
                <a:cubicBezTo>
                  <a:pt x="0" y="416827"/>
                  <a:pt x="732325" y="0"/>
                  <a:pt x="1635693" y="0"/>
                </a:cubicBezTo>
                <a:cubicBezTo>
                  <a:pt x="2539061" y="0"/>
                  <a:pt x="3271386" y="416827"/>
                  <a:pt x="3271386" y="931010"/>
                </a:cubicBezTo>
                <a:cubicBezTo>
                  <a:pt x="3271386" y="1445193"/>
                  <a:pt x="2539061" y="1862020"/>
                  <a:pt x="1635693" y="1862020"/>
                </a:cubicBezTo>
                <a:cubicBezTo>
                  <a:pt x="732325" y="1862020"/>
                  <a:pt x="0" y="1445193"/>
                  <a:pt x="0" y="931010"/>
                </a:cubicBezTo>
                <a:close/>
              </a:path>
            </a:pathLst>
          </a:custGeom>
          <a:gradFill flip="none" rotWithShape="1">
            <a:gsLst>
              <a:gs pos="0">
                <a:srgbClr val="CC6600">
                  <a:shade val="30000"/>
                  <a:satMod val="115000"/>
                </a:srgbClr>
              </a:gs>
              <a:gs pos="50000">
                <a:srgbClr val="CC6600">
                  <a:shade val="67500"/>
                  <a:satMod val="115000"/>
                </a:srgbClr>
              </a:gs>
              <a:gs pos="100000">
                <a:srgbClr val="CC660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4643" tIns="308246" rIns="514643" bIns="308246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sz="2800" b="1" kern="1200" dirty="0"/>
              <a:t>SOIL STRATEGY</a:t>
            </a:r>
          </a:p>
        </p:txBody>
      </p:sp>
      <p:sp>
        <p:nvSpPr>
          <p:cNvPr id="18" name="Figura a mano libera: forma 17">
            <a:extLst>
              <a:ext uri="{FF2B5EF4-FFF2-40B4-BE49-F238E27FC236}">
                <a16:creationId xmlns:a16="http://schemas.microsoft.com/office/drawing/2014/main" id="{77C0B544-EEB9-B54E-6E56-B1B9E37DC3FB}"/>
              </a:ext>
            </a:extLst>
          </p:cNvPr>
          <p:cNvSpPr/>
          <p:nvPr/>
        </p:nvSpPr>
        <p:spPr>
          <a:xfrm>
            <a:off x="8232161" y="2971565"/>
            <a:ext cx="2963433" cy="1317204"/>
          </a:xfrm>
          <a:custGeom>
            <a:avLst/>
            <a:gdLst>
              <a:gd name="connsiteX0" fmla="*/ 0 w 3742501"/>
              <a:gd name="connsiteY0" fmla="*/ 1019058 h 2038116"/>
              <a:gd name="connsiteX1" fmla="*/ 1871251 w 3742501"/>
              <a:gd name="connsiteY1" fmla="*/ 0 h 2038116"/>
              <a:gd name="connsiteX2" fmla="*/ 3742502 w 3742501"/>
              <a:gd name="connsiteY2" fmla="*/ 1019058 h 2038116"/>
              <a:gd name="connsiteX3" fmla="*/ 1871251 w 3742501"/>
              <a:gd name="connsiteY3" fmla="*/ 2038116 h 2038116"/>
              <a:gd name="connsiteX4" fmla="*/ 0 w 3742501"/>
              <a:gd name="connsiteY4" fmla="*/ 1019058 h 203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2501" h="2038116">
                <a:moveTo>
                  <a:pt x="0" y="1019058"/>
                </a:moveTo>
                <a:cubicBezTo>
                  <a:pt x="0" y="456248"/>
                  <a:pt x="837788" y="0"/>
                  <a:pt x="1871251" y="0"/>
                </a:cubicBezTo>
                <a:cubicBezTo>
                  <a:pt x="2904714" y="0"/>
                  <a:pt x="3742502" y="456248"/>
                  <a:pt x="3742502" y="1019058"/>
                </a:cubicBezTo>
                <a:cubicBezTo>
                  <a:pt x="3742502" y="1581868"/>
                  <a:pt x="2904714" y="2038116"/>
                  <a:pt x="1871251" y="2038116"/>
                </a:cubicBezTo>
                <a:cubicBezTo>
                  <a:pt x="837788" y="2038116"/>
                  <a:pt x="0" y="1581868"/>
                  <a:pt x="0" y="1019058"/>
                </a:cubicBez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637" tIns="334035" rIns="583637" bIns="334035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sz="2800" b="1" kern="1200" dirty="0"/>
              <a:t>Long </a:t>
            </a:r>
            <a:r>
              <a:rPr lang="it-IT" sz="2800" b="1" kern="1200" dirty="0" err="1"/>
              <a:t>term</a:t>
            </a:r>
            <a:r>
              <a:rPr lang="it-IT" sz="2800" b="1" kern="1200" dirty="0"/>
              <a:t> vision for rural </a:t>
            </a:r>
            <a:r>
              <a:rPr lang="it-IT" sz="2800" b="1" kern="1200" dirty="0" err="1"/>
              <a:t>areas</a:t>
            </a:r>
            <a:endParaRPr lang="it-IT" sz="2800" b="1" kern="1200" dirty="0"/>
          </a:p>
        </p:txBody>
      </p:sp>
      <p:sp>
        <p:nvSpPr>
          <p:cNvPr id="19" name="Figura a mano libera: forma 18">
            <a:extLst>
              <a:ext uri="{FF2B5EF4-FFF2-40B4-BE49-F238E27FC236}">
                <a16:creationId xmlns:a16="http://schemas.microsoft.com/office/drawing/2014/main" id="{9BBB254D-CAF0-130C-EDA9-623FA09AF73F}"/>
              </a:ext>
            </a:extLst>
          </p:cNvPr>
          <p:cNvSpPr/>
          <p:nvPr/>
        </p:nvSpPr>
        <p:spPr>
          <a:xfrm>
            <a:off x="9191216" y="4514058"/>
            <a:ext cx="2826680" cy="1281390"/>
          </a:xfrm>
          <a:custGeom>
            <a:avLst/>
            <a:gdLst>
              <a:gd name="connsiteX0" fmla="*/ 0 w 3742501"/>
              <a:gd name="connsiteY0" fmla="*/ 1019058 h 2038116"/>
              <a:gd name="connsiteX1" fmla="*/ 1871251 w 3742501"/>
              <a:gd name="connsiteY1" fmla="*/ 0 h 2038116"/>
              <a:gd name="connsiteX2" fmla="*/ 3742502 w 3742501"/>
              <a:gd name="connsiteY2" fmla="*/ 1019058 h 2038116"/>
              <a:gd name="connsiteX3" fmla="*/ 1871251 w 3742501"/>
              <a:gd name="connsiteY3" fmla="*/ 2038116 h 2038116"/>
              <a:gd name="connsiteX4" fmla="*/ 0 w 3742501"/>
              <a:gd name="connsiteY4" fmla="*/ 1019058 h 203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2501" h="2038116">
                <a:moveTo>
                  <a:pt x="0" y="1019058"/>
                </a:moveTo>
                <a:cubicBezTo>
                  <a:pt x="0" y="456248"/>
                  <a:pt x="837788" y="0"/>
                  <a:pt x="1871251" y="0"/>
                </a:cubicBezTo>
                <a:cubicBezTo>
                  <a:pt x="2904714" y="0"/>
                  <a:pt x="3742502" y="456248"/>
                  <a:pt x="3742502" y="1019058"/>
                </a:cubicBezTo>
                <a:cubicBezTo>
                  <a:pt x="3742502" y="1581868"/>
                  <a:pt x="2904714" y="2038116"/>
                  <a:pt x="1871251" y="2038116"/>
                </a:cubicBezTo>
                <a:cubicBezTo>
                  <a:pt x="837788" y="2038116"/>
                  <a:pt x="0" y="1581868"/>
                  <a:pt x="0" y="1019058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637" tIns="334035" rIns="583637" bIns="334035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sz="2800" b="1" kern="1200" dirty="0"/>
              <a:t>Organic Plan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EF769024-C9DC-386B-1C4B-1310EFA42587}"/>
              </a:ext>
            </a:extLst>
          </p:cNvPr>
          <p:cNvSpPr txBox="1"/>
          <p:nvPr/>
        </p:nvSpPr>
        <p:spPr>
          <a:xfrm>
            <a:off x="8224023" y="5141822"/>
            <a:ext cx="1883082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2000" b="1" dirty="0"/>
              <a:t>COM/2021/141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BF64F3CB-622B-F683-8F10-BBE5136BD50A}"/>
              </a:ext>
            </a:extLst>
          </p:cNvPr>
          <p:cNvSpPr txBox="1"/>
          <p:nvPr/>
        </p:nvSpPr>
        <p:spPr>
          <a:xfrm>
            <a:off x="8803790" y="4113948"/>
            <a:ext cx="1883082" cy="40011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2000" b="1" dirty="0"/>
              <a:t>COM(2021) 345</a:t>
            </a:r>
          </a:p>
        </p:txBody>
      </p:sp>
      <p:pic>
        <p:nvPicPr>
          <p:cNvPr id="1026" name="Picture 2" descr="SDGs">
            <a:extLst>
              <a:ext uri="{FF2B5EF4-FFF2-40B4-BE49-F238E27FC236}">
                <a16:creationId xmlns:a16="http://schemas.microsoft.com/office/drawing/2014/main" id="{BF3D527D-E9A7-E47F-153F-FD3540A26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11035"/>
            <a:ext cx="7411845" cy="1846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45BB1DA-7D55-7413-602F-E0AC272B67FC}"/>
              </a:ext>
            </a:extLst>
          </p:cNvPr>
          <p:cNvSpPr txBox="1"/>
          <p:nvPr/>
        </p:nvSpPr>
        <p:spPr>
          <a:xfrm>
            <a:off x="3244149" y="3625920"/>
            <a:ext cx="1884947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58853D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2000" b="1" dirty="0"/>
              <a:t>COM/2021/572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0CA2A9B-DA85-7811-08F7-F46534108ED6}"/>
              </a:ext>
            </a:extLst>
          </p:cNvPr>
          <p:cNvSpPr txBox="1"/>
          <p:nvPr/>
        </p:nvSpPr>
        <p:spPr>
          <a:xfrm>
            <a:off x="9569201" y="2015342"/>
            <a:ext cx="1884947" cy="400110"/>
          </a:xfrm>
          <a:prstGeom prst="rect">
            <a:avLst/>
          </a:prstGeom>
          <a:gradFill flip="none" rotWithShape="1">
            <a:gsLst>
              <a:gs pos="0">
                <a:srgbClr val="339966">
                  <a:tint val="66000"/>
                  <a:satMod val="160000"/>
                </a:srgbClr>
              </a:gs>
              <a:gs pos="50000">
                <a:srgbClr val="339966">
                  <a:tint val="44500"/>
                  <a:satMod val="160000"/>
                </a:srgbClr>
              </a:gs>
              <a:gs pos="100000">
                <a:srgbClr val="339966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rgbClr val="58853D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2000" b="1" dirty="0"/>
              <a:t>COM/2012/79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80C5345-44B3-244F-DF9C-946703C93739}"/>
              </a:ext>
            </a:extLst>
          </p:cNvPr>
          <p:cNvSpPr txBox="1"/>
          <p:nvPr/>
        </p:nvSpPr>
        <p:spPr>
          <a:xfrm>
            <a:off x="5542177" y="4576354"/>
            <a:ext cx="1884947" cy="400110"/>
          </a:xfrm>
          <a:prstGeom prst="rect">
            <a:avLst/>
          </a:prstGeom>
          <a:gradFill flip="none" rotWithShape="1">
            <a:gsLst>
              <a:gs pos="0">
                <a:srgbClr val="CC6600">
                  <a:shade val="30000"/>
                  <a:satMod val="115000"/>
                </a:srgbClr>
              </a:gs>
              <a:gs pos="50000">
                <a:srgbClr val="CC6600">
                  <a:shade val="67500"/>
                  <a:satMod val="115000"/>
                </a:srgbClr>
              </a:gs>
              <a:gs pos="100000">
                <a:srgbClr val="CC66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58853D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2000" b="1" dirty="0"/>
              <a:t>COM/2021/699</a:t>
            </a:r>
          </a:p>
        </p:txBody>
      </p:sp>
    </p:spTree>
    <p:extLst>
      <p:ext uri="{BB962C8B-B14F-4D97-AF65-F5344CB8AC3E}">
        <p14:creationId xmlns:p14="http://schemas.microsoft.com/office/powerpoint/2010/main" val="2038166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365634" y="2574758"/>
            <a:ext cx="4632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spc="-5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+mj-cs"/>
              </a:rPr>
              <a:t>Thank </a:t>
            </a:r>
            <a:r>
              <a:rPr lang="it-IT" sz="3600" b="1" spc="-50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+mj-cs"/>
              </a:rPr>
              <a:t>you</a:t>
            </a:r>
            <a:r>
              <a:rPr lang="it-IT" sz="3600" b="1" spc="-5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+mj-cs"/>
              </a:rPr>
              <a:t>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801EA68-5BED-418B-9FBE-2E883459938D}"/>
              </a:ext>
            </a:extLst>
          </p:cNvPr>
          <p:cNvSpPr txBox="1"/>
          <p:nvPr/>
        </p:nvSpPr>
        <p:spPr>
          <a:xfrm>
            <a:off x="1582909" y="3221089"/>
            <a:ext cx="897356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it-IT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it-IT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s.puliga@masaf.gov.it</a:t>
            </a:r>
            <a:endParaRPr lang="it-IT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it-IT" sz="1800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https://www.politicheagricole.it/flex/cm/pages/ServeBLOB.php/L/IT/IDPagina/9064</a:t>
            </a:r>
            <a:endParaRPr lang="it-IT" sz="1800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E988E542-B08B-4A0C-A7E7-C978C0119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FE96-72B8-4AFE-B889-7B909C210BB1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6100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6FCD46E-57E0-4287-B04C-F1CBCAAED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5517" y="1372768"/>
            <a:ext cx="7907802" cy="4546989"/>
          </a:xfrm>
          <a:prstGeom prst="rect">
            <a:avLst/>
          </a:prstGeom>
        </p:spPr>
      </p:pic>
      <p:grpSp>
        <p:nvGrpSpPr>
          <p:cNvPr id="10" name="Gruppo 9">
            <a:extLst>
              <a:ext uri="{FF2B5EF4-FFF2-40B4-BE49-F238E27FC236}">
                <a16:creationId xmlns:a16="http://schemas.microsoft.com/office/drawing/2014/main" id="{8ACC3E6B-6367-497A-A367-806E41AE2975}"/>
              </a:ext>
            </a:extLst>
          </p:cNvPr>
          <p:cNvGrpSpPr/>
          <p:nvPr/>
        </p:nvGrpSpPr>
        <p:grpSpPr>
          <a:xfrm>
            <a:off x="0" y="157031"/>
            <a:ext cx="3625516" cy="2457830"/>
            <a:chOff x="0" y="157031"/>
            <a:chExt cx="3625516" cy="2457830"/>
          </a:xfrm>
        </p:grpSpPr>
        <p:sp>
          <p:nvSpPr>
            <p:cNvPr id="4" name="CasellaDiTesto 3">
              <a:extLst>
                <a:ext uri="{FF2B5EF4-FFF2-40B4-BE49-F238E27FC236}">
                  <a16:creationId xmlns:a16="http://schemas.microsoft.com/office/drawing/2014/main" id="{C4F658DD-6DC2-45D1-BAE8-6C93F1C8AC94}"/>
                </a:ext>
              </a:extLst>
            </p:cNvPr>
            <p:cNvSpPr txBox="1"/>
            <p:nvPr/>
          </p:nvSpPr>
          <p:spPr>
            <a:xfrm>
              <a:off x="0" y="157031"/>
              <a:ext cx="338937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lang="en-US" sz="2400" b="1" i="1" dirty="0">
                  <a:solidFill>
                    <a:srgbClr val="0070C0"/>
                  </a:solidFill>
                </a:rPr>
                <a:t>research and innovation </a:t>
              </a:r>
              <a:endParaRPr lang="it-IT" dirty="0"/>
            </a:p>
          </p:txBody>
        </p:sp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8B22AC56-13D3-46C3-8B4C-15FA5D604E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1638" t="15907" r="12573" b="21637"/>
            <a:stretch/>
          </p:blipFill>
          <p:spPr>
            <a:xfrm>
              <a:off x="510826" y="561472"/>
              <a:ext cx="3114690" cy="2053389"/>
            </a:xfrm>
            <a:prstGeom prst="rect">
              <a:avLst/>
            </a:prstGeom>
          </p:spPr>
        </p:pic>
      </p:grpSp>
      <p:sp>
        <p:nvSpPr>
          <p:cNvPr id="7" name="Ovale 6">
            <a:extLst>
              <a:ext uri="{FF2B5EF4-FFF2-40B4-BE49-F238E27FC236}">
                <a16:creationId xmlns:a16="http://schemas.microsoft.com/office/drawing/2014/main" id="{6A27D098-929C-4123-A4BD-D3571B941DCA}"/>
              </a:ext>
            </a:extLst>
          </p:cNvPr>
          <p:cNvSpPr/>
          <p:nvPr/>
        </p:nvSpPr>
        <p:spPr>
          <a:xfrm>
            <a:off x="6400800" y="3511296"/>
            <a:ext cx="2194560" cy="6461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C33BD69-40EC-4562-A117-FB40ED5EB2A1}"/>
              </a:ext>
            </a:extLst>
          </p:cNvPr>
          <p:cNvSpPr txBox="1"/>
          <p:nvPr/>
        </p:nvSpPr>
        <p:spPr>
          <a:xfrm>
            <a:off x="510826" y="4450080"/>
            <a:ext cx="2511552" cy="954107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800" b="1" i="1" dirty="0">
                <a:solidFill>
                  <a:srgbClr val="0070C0"/>
                </a:solidFill>
              </a:rPr>
              <a:t>cluster 6</a:t>
            </a:r>
            <a:r>
              <a:rPr lang="it-IT" dirty="0">
                <a:solidFill>
                  <a:srgbClr val="0070C0"/>
                </a:solidFill>
              </a:rPr>
              <a:t>  </a:t>
            </a:r>
          </a:p>
          <a:p>
            <a:pPr algn="ctr"/>
            <a:r>
              <a:rPr lang="it-IT" sz="2800" b="1" i="1" dirty="0">
                <a:solidFill>
                  <a:srgbClr val="0070C0"/>
                </a:solidFill>
              </a:rPr>
              <a:t>€ 10 </a:t>
            </a:r>
            <a:r>
              <a:rPr lang="it-IT" sz="2800" b="1" i="1" dirty="0" err="1">
                <a:solidFill>
                  <a:srgbClr val="0070C0"/>
                </a:solidFill>
              </a:rPr>
              <a:t>billions</a:t>
            </a:r>
            <a:endParaRPr lang="it-IT" sz="2800" b="1" i="1" dirty="0">
              <a:solidFill>
                <a:srgbClr val="0070C0"/>
              </a:solidFill>
            </a:endParaRP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20337ED-1BF3-4AEA-B1A8-3A98BA0EC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76260F8-3FE0-45F5-8849-1F0846858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AA073-ACE8-4109-B247-04D03F4A56A4}" type="slidenum">
              <a:rPr lang="it-IT" smtClean="0"/>
              <a:t>3</a:t>
            </a:fld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C9C066E-5403-4141-8182-F02BF6BF0CF1}"/>
              </a:ext>
            </a:extLst>
          </p:cNvPr>
          <p:cNvSpPr txBox="1"/>
          <p:nvPr/>
        </p:nvSpPr>
        <p:spPr>
          <a:xfrm>
            <a:off x="4395401" y="592428"/>
            <a:ext cx="595921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500" b="1" dirty="0">
                <a:solidFill>
                  <a:srgbClr val="003399"/>
                </a:solidFill>
              </a:rPr>
              <a:t>HORIZON EUROPE 2021-2027</a:t>
            </a:r>
          </a:p>
        </p:txBody>
      </p:sp>
    </p:spTree>
    <p:extLst>
      <p:ext uri="{BB962C8B-B14F-4D97-AF65-F5344CB8AC3E}">
        <p14:creationId xmlns:p14="http://schemas.microsoft.com/office/powerpoint/2010/main" val="2998766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01F0F779-4A1A-4C47-86FB-A08CA283200F}"/>
              </a:ext>
            </a:extLst>
          </p:cNvPr>
          <p:cNvSpPr txBox="1"/>
          <p:nvPr/>
        </p:nvSpPr>
        <p:spPr>
          <a:xfrm>
            <a:off x="486459" y="33090"/>
            <a:ext cx="10432553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it-IT" sz="2000" b="0" i="0" u="none" strike="noStrike" baseline="0" dirty="0">
              <a:solidFill>
                <a:srgbClr val="000000"/>
              </a:solidFill>
              <a:latin typeface="Myriad Pro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it-IT" sz="2800" b="1" dirty="0" err="1">
                <a:solidFill>
                  <a:srgbClr val="006CAE"/>
                </a:solidFill>
              </a:rPr>
              <a:t>What</a:t>
            </a:r>
            <a:r>
              <a:rPr lang="it-IT" sz="2800" b="1" dirty="0">
                <a:solidFill>
                  <a:srgbClr val="006CAE"/>
                </a:solidFill>
              </a:rPr>
              <a:t> are </a:t>
            </a:r>
            <a:r>
              <a:rPr lang="it-IT" sz="2800" b="1" dirty="0" err="1">
                <a:solidFill>
                  <a:srgbClr val="006CAE"/>
                </a:solidFill>
              </a:rPr>
              <a:t>European</a:t>
            </a:r>
            <a:r>
              <a:rPr lang="it-IT" sz="2800" b="1" dirty="0">
                <a:solidFill>
                  <a:srgbClr val="006CAE"/>
                </a:solidFill>
              </a:rPr>
              <a:t> Partnerships?</a:t>
            </a:r>
          </a:p>
          <a:p>
            <a:pPr algn="just"/>
            <a:r>
              <a:rPr lang="en-US" sz="2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Initiatives</a:t>
            </a:r>
            <a:r>
              <a:rPr lang="en-US" sz="2000" dirty="0"/>
              <a:t> in which the European Union (EU), national authorities and/or the private sector jointly undertake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support the development and implementation of a research and innovation activity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programme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US" sz="2000" dirty="0"/>
              <a:t> </a:t>
            </a:r>
          </a:p>
          <a:p>
            <a:pPr algn="just"/>
            <a:endParaRPr lang="en-US" sz="1600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rgbClr val="006CAE"/>
                </a:solidFill>
              </a:rPr>
              <a:t>Who are the partners</a:t>
            </a:r>
            <a:r>
              <a:rPr lang="en-US" sz="2800" dirty="0"/>
              <a:t>?</a:t>
            </a:r>
          </a:p>
          <a:p>
            <a:pPr algn="just"/>
            <a:r>
              <a:rPr lang="en-US" sz="2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Public authorities </a:t>
            </a:r>
            <a:r>
              <a:rPr lang="en-US" sz="2000" dirty="0"/>
              <a:t>at local, regional, national or international level,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universities, research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organisations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companies</a:t>
            </a:r>
            <a:r>
              <a:rPr lang="en-US" sz="2000" dirty="0"/>
              <a:t>, 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civil society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organisations</a:t>
            </a:r>
            <a:r>
              <a:rPr lang="en-US" sz="2000" dirty="0"/>
              <a:t>, including foundations and NGOs</a:t>
            </a:r>
          </a:p>
          <a:p>
            <a:pPr algn="just"/>
            <a:endParaRPr lang="it-IT" sz="1600" b="1" i="0" u="none" strike="noStrike" baseline="0" dirty="0">
              <a:solidFill>
                <a:srgbClr val="006CAE"/>
              </a:solidFill>
              <a:latin typeface="Myriad Pro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rgbClr val="006CAE"/>
                </a:solidFill>
              </a:rPr>
              <a:t>How partnerships can drive the </a:t>
            </a:r>
            <a:r>
              <a:rPr lang="it-IT" sz="2800" b="1" dirty="0">
                <a:solidFill>
                  <a:srgbClr val="006CAE"/>
                </a:solidFill>
              </a:rPr>
              <a:t>green and </a:t>
            </a:r>
            <a:r>
              <a:rPr lang="it-IT" sz="2800" b="1" dirty="0" err="1">
                <a:solidFill>
                  <a:srgbClr val="006CAE"/>
                </a:solidFill>
              </a:rPr>
              <a:t>digital</a:t>
            </a:r>
            <a:r>
              <a:rPr lang="it-IT" sz="2800" b="1" dirty="0">
                <a:solidFill>
                  <a:srgbClr val="006CAE"/>
                </a:solidFill>
              </a:rPr>
              <a:t> </a:t>
            </a:r>
            <a:r>
              <a:rPr lang="en-US" sz="2800" b="1" dirty="0">
                <a:solidFill>
                  <a:srgbClr val="006CAE"/>
                </a:solidFill>
              </a:rPr>
              <a:t>transition?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2000" dirty="0"/>
              <a:t>addressing the complex challenges outlined in Horizon Europe, such as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accelerating transitions towards a climate-neutral and circular society and economy</a:t>
            </a:r>
            <a:r>
              <a:rPr lang="en-US" sz="2000" dirty="0"/>
              <a:t>;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2000" dirty="0"/>
              <a:t>supporting the </a:t>
            </a:r>
            <a:r>
              <a:rPr lang="en-US" sz="2000" dirty="0" err="1"/>
              <a:t>realisation</a:t>
            </a:r>
            <a:r>
              <a:rPr lang="en-US" sz="2000" dirty="0"/>
              <a:t> of EU priorities such as the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European Green Deal, Digital Europe, the economy </a:t>
            </a:r>
            <a:r>
              <a:rPr lang="en-US" sz="2000" dirty="0"/>
              <a:t>serving citizens and a stronger Europe in the world;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2000" dirty="0"/>
              <a:t>being i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mpact-oriented </a:t>
            </a:r>
            <a:r>
              <a:rPr lang="en-US" sz="2000" dirty="0"/>
              <a:t>and to this end will carry out a wide range of R&amp;I activities, from design, demonstration and testing to market, regulatory and societal deployment;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2000" dirty="0"/>
              <a:t>contributing to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strengthening the European Research Area (ERA) </a:t>
            </a:r>
            <a:r>
              <a:rPr lang="en-US" sz="2000" dirty="0"/>
              <a:t>by avoiding duplication of efforts, creating critical levels of investment and enhancing synergies between </a:t>
            </a:r>
            <a:r>
              <a:rPr lang="en-US" sz="2000" dirty="0" err="1"/>
              <a:t>programmes</a:t>
            </a:r>
            <a:r>
              <a:rPr lang="en-US" sz="2000" dirty="0"/>
              <a:t>.</a:t>
            </a:r>
            <a:endParaRPr lang="it-IT" sz="2000" b="0" i="0" u="none" strike="noStrike" baseline="0" dirty="0">
              <a:solidFill>
                <a:srgbClr val="3B4243"/>
              </a:solidFill>
              <a:latin typeface="Myriad Pro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E91FFCE-8B3A-4452-9500-1B8AAFFA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FE96-72B8-4AFE-B889-7B909C210BB1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61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igura a mano libera: forma 5">
            <a:extLst>
              <a:ext uri="{FF2B5EF4-FFF2-40B4-BE49-F238E27FC236}">
                <a16:creationId xmlns:a16="http://schemas.microsoft.com/office/drawing/2014/main" id="{9203C7AD-7CA1-4EEC-B258-6EAFA4B3177C}"/>
              </a:ext>
            </a:extLst>
          </p:cNvPr>
          <p:cNvSpPr/>
          <p:nvPr/>
        </p:nvSpPr>
        <p:spPr>
          <a:xfrm>
            <a:off x="139992" y="1095402"/>
            <a:ext cx="2839090" cy="4778526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0" y="0"/>
                </a:lnTo>
                <a:lnTo>
                  <a:pt x="10000" y="2000"/>
                </a:lnTo>
                <a:lnTo>
                  <a:pt x="10000" y="8000"/>
                </a:lnTo>
                <a:lnTo>
                  <a:pt x="0" y="1000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7000" tIns="955705" rIns="127000" bIns="955705" numCol="1" spcCol="1270" anchor="ctr" anchorCtr="0">
            <a:no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1200" dirty="0"/>
              <a:t>new forms of </a:t>
            </a:r>
            <a:r>
              <a:rPr lang="en-US" sz="2000" b="1" kern="1200" dirty="0">
                <a:solidFill>
                  <a:srgbClr val="FFFF00"/>
                </a:solidFill>
              </a:rPr>
              <a:t>collaboration</a:t>
            </a:r>
            <a:r>
              <a:rPr lang="en-US" sz="2000" kern="1200" dirty="0"/>
              <a:t>  for R&amp;I governance 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1200" dirty="0"/>
              <a:t>among research funding institutions (mainly </a:t>
            </a:r>
            <a:r>
              <a:rPr lang="en-US" sz="2000" dirty="0"/>
              <a:t>public) </a:t>
            </a:r>
            <a:r>
              <a:rPr lang="en-US" sz="2000" kern="1200" dirty="0"/>
              <a:t>in the </a:t>
            </a:r>
            <a:r>
              <a:rPr lang="en-US" sz="2000" b="1" kern="1200" dirty="0">
                <a:solidFill>
                  <a:srgbClr val="FFFF00"/>
                </a:solidFill>
              </a:rPr>
              <a:t>European Room Area (ERA)</a:t>
            </a:r>
            <a:endParaRPr lang="it-IT" sz="2000" b="1" kern="1200" dirty="0">
              <a:solidFill>
                <a:srgbClr val="FFFF00"/>
              </a:solidFill>
            </a:endParaRPr>
          </a:p>
        </p:txBody>
      </p:sp>
      <p:sp>
        <p:nvSpPr>
          <p:cNvPr id="7" name="Figura a mano libera: forma 6">
            <a:extLst>
              <a:ext uri="{FF2B5EF4-FFF2-40B4-BE49-F238E27FC236}">
                <a16:creationId xmlns:a16="http://schemas.microsoft.com/office/drawing/2014/main" id="{17D3ACBD-960F-4EFE-AA1E-A3C6C3B50BED}"/>
              </a:ext>
            </a:extLst>
          </p:cNvPr>
          <p:cNvSpPr/>
          <p:nvPr/>
        </p:nvSpPr>
        <p:spPr>
          <a:xfrm>
            <a:off x="3235953" y="916516"/>
            <a:ext cx="2362679" cy="5136298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0" y="0"/>
                </a:lnTo>
                <a:lnTo>
                  <a:pt x="10000" y="2000"/>
                </a:lnTo>
                <a:lnTo>
                  <a:pt x="10000" y="8000"/>
                </a:lnTo>
                <a:lnTo>
                  <a:pt x="0" y="1000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7000" tIns="1027260" rIns="127001" bIns="1027259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dirty="0"/>
              <a:t>B</a:t>
            </a:r>
            <a:r>
              <a:rPr lang="en-US" sz="2000" kern="1200" dirty="0"/>
              <a:t>ased on a common strategy for research and innovation (SRIA) all the players in aggregate forms likely to result in real </a:t>
            </a:r>
            <a:r>
              <a:rPr lang="en-US" sz="2000" b="1" kern="1200" dirty="0">
                <a:solidFill>
                  <a:srgbClr val="FFFF00"/>
                </a:solidFill>
              </a:rPr>
              <a:t> living labs </a:t>
            </a:r>
            <a:r>
              <a:rPr lang="en-US" sz="2000" kern="1200" dirty="0"/>
              <a:t>(e.g. Agroecology, Food system etc.) </a:t>
            </a:r>
          </a:p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i="1" dirty="0"/>
              <a:t>common objectives, indicators, outputs</a:t>
            </a:r>
            <a:endParaRPr lang="it-IT" sz="2000" i="1" kern="1200" dirty="0"/>
          </a:p>
        </p:txBody>
      </p:sp>
      <p:sp>
        <p:nvSpPr>
          <p:cNvPr id="8" name="Figura a mano libera: forma 7">
            <a:extLst>
              <a:ext uri="{FF2B5EF4-FFF2-40B4-BE49-F238E27FC236}">
                <a16:creationId xmlns:a16="http://schemas.microsoft.com/office/drawing/2014/main" id="{C32781AD-0F5F-4510-B8E1-95AA19E86835}"/>
              </a:ext>
            </a:extLst>
          </p:cNvPr>
          <p:cNvSpPr/>
          <p:nvPr/>
        </p:nvSpPr>
        <p:spPr>
          <a:xfrm>
            <a:off x="5855504" y="1261498"/>
            <a:ext cx="2654554" cy="4446335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0" y="0"/>
                </a:lnTo>
                <a:lnTo>
                  <a:pt x="10000" y="2000"/>
                </a:lnTo>
                <a:lnTo>
                  <a:pt x="10000" y="8000"/>
                </a:lnTo>
                <a:lnTo>
                  <a:pt x="0" y="1000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7000" tIns="889268" rIns="127001" bIns="889267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 dirty="0"/>
              <a:t>Cluster 6</a:t>
            </a:r>
          </a:p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b="1" kern="1200" dirty="0">
                <a:solidFill>
                  <a:srgbClr val="FFFF00"/>
                </a:solidFill>
              </a:rPr>
              <a:t>8 partnerships </a:t>
            </a:r>
            <a:r>
              <a:rPr lang="en-US" sz="2000" kern="1200" dirty="0"/>
              <a:t>out of the 38 programmed in Pillar 2 top interest for the </a:t>
            </a:r>
            <a:r>
              <a:rPr lang="en-US" sz="2000" b="1" kern="1200" dirty="0">
                <a:solidFill>
                  <a:srgbClr val="FFFF00"/>
                </a:solidFill>
              </a:rPr>
              <a:t>primary sector</a:t>
            </a:r>
            <a:endParaRPr lang="it-IT" sz="2000" b="1" kern="1200" dirty="0">
              <a:solidFill>
                <a:srgbClr val="FFFF00"/>
              </a:solidFill>
            </a:endParaRPr>
          </a:p>
        </p:txBody>
      </p:sp>
      <p:sp>
        <p:nvSpPr>
          <p:cNvPr id="9" name="Figura a mano libera: forma 8">
            <a:extLst>
              <a:ext uri="{FF2B5EF4-FFF2-40B4-BE49-F238E27FC236}">
                <a16:creationId xmlns:a16="http://schemas.microsoft.com/office/drawing/2014/main" id="{C0907089-BFDD-4FF5-93D9-A701F08F5F74}"/>
              </a:ext>
            </a:extLst>
          </p:cNvPr>
          <p:cNvSpPr/>
          <p:nvPr/>
        </p:nvSpPr>
        <p:spPr>
          <a:xfrm>
            <a:off x="8732480" y="693719"/>
            <a:ext cx="3424966" cy="5621797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0" y="0"/>
                </a:lnTo>
                <a:lnTo>
                  <a:pt x="10000" y="2000"/>
                </a:lnTo>
                <a:lnTo>
                  <a:pt x="10000" y="8000"/>
                </a:lnTo>
                <a:lnTo>
                  <a:pt x="0" y="1000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7001" tIns="1124359" rIns="127000" bIns="1124360" numCol="1" spcCol="1270" anchor="t" anchorCtr="0">
            <a:noAutofit/>
          </a:bodyPr>
          <a:lstStyle/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+mj-lt"/>
              <a:buAutoNum type="arabicPeriod"/>
            </a:pPr>
            <a:r>
              <a:rPr lang="en-US" sz="2000" b="1" i="1" kern="1200" dirty="0" err="1">
                <a:solidFill>
                  <a:srgbClr val="0070C0"/>
                </a:solidFill>
              </a:rPr>
              <a:t>Agro</a:t>
            </a:r>
            <a:r>
              <a:rPr lang="en-US" sz="2000" b="1" i="1" kern="1200" dirty="0">
                <a:solidFill>
                  <a:srgbClr val="0070C0"/>
                </a:solidFill>
              </a:rPr>
              <a:t>-ecology living labs</a:t>
            </a:r>
            <a:endParaRPr lang="it-IT" sz="2000" b="1" kern="1200" dirty="0">
              <a:solidFill>
                <a:srgbClr val="0070C0"/>
              </a:solidFill>
            </a:endParaRPr>
          </a:p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+mj-lt"/>
              <a:buAutoNum type="arabicPeriod"/>
            </a:pPr>
            <a:r>
              <a:rPr lang="en-US" sz="2000" b="1" i="1" kern="1200" dirty="0">
                <a:solidFill>
                  <a:srgbClr val="0070C0"/>
                </a:solidFill>
              </a:rPr>
              <a:t>Animal health</a:t>
            </a:r>
            <a:endParaRPr lang="it-IT" sz="2000" b="1" kern="1200" dirty="0">
              <a:solidFill>
                <a:srgbClr val="0070C0"/>
              </a:solidFill>
            </a:endParaRPr>
          </a:p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+mj-lt"/>
              <a:buAutoNum type="arabicPeriod"/>
            </a:pPr>
            <a:r>
              <a:rPr lang="en-US" sz="2000" b="1" i="1" kern="1200" dirty="0">
                <a:solidFill>
                  <a:srgbClr val="0070C0"/>
                </a:solidFill>
              </a:rPr>
              <a:t>Agriculture of Data</a:t>
            </a:r>
            <a:endParaRPr lang="it-IT" sz="2000" b="1" kern="1200" dirty="0">
              <a:solidFill>
                <a:srgbClr val="0070C0"/>
              </a:solidFill>
            </a:endParaRPr>
          </a:p>
          <a:p>
            <a:pPr marL="228600" lvl="1" indent="-228600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+mj-lt"/>
              <a:buAutoNum type="arabicPeriod"/>
            </a:pPr>
            <a:r>
              <a:rPr lang="en-US" sz="2000" b="1" i="1" dirty="0">
                <a:solidFill>
                  <a:srgbClr val="0070C0"/>
                </a:solidFill>
              </a:rPr>
              <a:t>Safe and Sustainable Food System</a:t>
            </a:r>
            <a:endParaRPr lang="it-IT" sz="2000" b="1" dirty="0">
              <a:solidFill>
                <a:srgbClr val="0070C0"/>
              </a:solidFill>
            </a:endParaRPr>
          </a:p>
          <a:p>
            <a:pPr marL="228600" lvl="1" indent="-228600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+mj-lt"/>
              <a:buAutoNum type="arabicPeriod"/>
            </a:pPr>
            <a:r>
              <a:rPr lang="en-US" sz="2000" b="1" i="1" dirty="0">
                <a:solidFill>
                  <a:srgbClr val="FFFF00"/>
                </a:solidFill>
              </a:rPr>
              <a:t>Biodiversity to safeguard life on Earth</a:t>
            </a:r>
            <a:endParaRPr lang="it-IT" sz="2000" b="1" i="1" dirty="0">
              <a:solidFill>
                <a:srgbClr val="FFFF00"/>
              </a:solidFill>
            </a:endParaRPr>
          </a:p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+mj-lt"/>
              <a:buAutoNum type="arabicPeriod"/>
            </a:pPr>
            <a:r>
              <a:rPr lang="en-US" sz="2000" b="1" i="1" dirty="0">
                <a:solidFill>
                  <a:srgbClr val="FFFF00"/>
                </a:solidFill>
              </a:rPr>
              <a:t>Blue Oceans and Blue economy</a:t>
            </a:r>
            <a:endParaRPr lang="it-IT" sz="2000" b="1" i="1" dirty="0">
              <a:solidFill>
                <a:srgbClr val="FFFF00"/>
              </a:solidFill>
            </a:endParaRPr>
          </a:p>
          <a:p>
            <a:pPr marL="228600" lvl="1" indent="-228600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+mj-lt"/>
              <a:buAutoNum type="arabicPeriod"/>
            </a:pPr>
            <a:r>
              <a:rPr lang="en-US" sz="2000" b="1" i="1" dirty="0">
                <a:solidFill>
                  <a:srgbClr val="FFFF00"/>
                </a:solidFill>
              </a:rPr>
              <a:t>Water4All - Water security for the planet</a:t>
            </a:r>
          </a:p>
          <a:p>
            <a:pPr marL="228600" lvl="1" indent="-228600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+mj-lt"/>
              <a:buAutoNum type="arabicPeriod"/>
            </a:pPr>
            <a:r>
              <a:rPr lang="en-US" sz="2000" b="1" i="1" dirty="0">
                <a:solidFill>
                  <a:srgbClr val="FFFF00"/>
                </a:solidFill>
              </a:rPr>
              <a:t>Circular bio-based Europe</a:t>
            </a:r>
            <a:endParaRPr lang="it-IT" sz="2000" b="1" i="1" dirty="0">
              <a:solidFill>
                <a:srgbClr val="FFFF00"/>
              </a:solidFill>
            </a:endParaRPr>
          </a:p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+mj-lt"/>
              <a:buAutoNum type="arabicPeriod"/>
            </a:pPr>
            <a:endParaRPr lang="it-IT" sz="2000" b="1" i="1" dirty="0">
              <a:solidFill>
                <a:srgbClr val="FFFF00"/>
              </a:solidFill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47EC2B51-8FE0-4A68-AE5A-D825BC8DA755}"/>
              </a:ext>
            </a:extLst>
          </p:cNvPr>
          <p:cNvSpPr/>
          <p:nvPr/>
        </p:nvSpPr>
        <p:spPr>
          <a:xfrm>
            <a:off x="1747037" y="33090"/>
            <a:ext cx="74903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PARTNERSHIPS - COFUND </a:t>
            </a:r>
            <a:endParaRPr lang="it-IT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2ADFF33B-4F28-41EB-B7FB-90EB32A2D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FBCD4C7-7740-4A46-B88D-3B86655A2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AA073-ACE8-4109-B247-04D03F4A56A4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2727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7A49D6B-60C4-4E0B-A036-095B4FC1D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1017FF-1D71-4FAE-92F4-54B48B73D1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BE6F3DE-BCA6-489A-ACAA-969D33E0B7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" name="Immagine 2" descr="Immagine che contiene testo, schermata, Carattere, design&#10;&#10;Descrizione generata automaticamente">
            <a:extLst>
              <a:ext uri="{FF2B5EF4-FFF2-40B4-BE49-F238E27FC236}">
                <a16:creationId xmlns:a16="http://schemas.microsoft.com/office/drawing/2014/main" id="{6C93EB67-3111-F2D2-C8CE-1480BC2E46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51" r="67442" b="35326"/>
          <a:stretch/>
        </p:blipFill>
        <p:spPr bwMode="auto">
          <a:xfrm>
            <a:off x="6773514" y="1353671"/>
            <a:ext cx="3545826" cy="4771888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815A8BC5-8832-8085-3898-ECE162346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2898" y="6459785"/>
            <a:ext cx="131202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63BFE96-72B8-4AFE-B889-7B909C210BB1}" type="slidenum">
              <a:rPr lang="it-IT">
                <a:solidFill>
                  <a:schemeClr val="tx2"/>
                </a:solidFill>
              </a:rPr>
              <a:pPr>
                <a:spcAft>
                  <a:spcPts val="600"/>
                </a:spcAft>
              </a:pPr>
              <a:t>6</a:t>
            </a:fld>
            <a:endParaRPr lang="it-IT">
              <a:solidFill>
                <a:schemeClr val="tx2"/>
              </a:solidFill>
            </a:endParaRP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0885C9FE-FE08-01DF-D4B8-4D5A4C111B98}"/>
              </a:ext>
            </a:extLst>
          </p:cNvPr>
          <p:cNvGrpSpPr/>
          <p:nvPr/>
        </p:nvGrpSpPr>
        <p:grpSpPr>
          <a:xfrm>
            <a:off x="-1256" y="421341"/>
            <a:ext cx="6687671" cy="4504716"/>
            <a:chOff x="0" y="1411990"/>
            <a:chExt cx="6130293" cy="4034020"/>
          </a:xfrm>
        </p:grpSpPr>
        <p:pic>
          <p:nvPicPr>
            <p:cNvPr id="4" name="Immagine 3" descr="Immagine che contiene testo, schermata, Carattere, design&#10;&#10;Descrizione generata automaticamente">
              <a:extLst>
                <a:ext uri="{FF2B5EF4-FFF2-40B4-BE49-F238E27FC236}">
                  <a16:creationId xmlns:a16="http://schemas.microsoft.com/office/drawing/2014/main" id="{FC8C37FB-F259-03A1-3887-EAE3FFA84B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214"/>
            <a:stretch/>
          </p:blipFill>
          <p:spPr bwMode="auto">
            <a:xfrm>
              <a:off x="0" y="1411990"/>
              <a:ext cx="6130293" cy="4034020"/>
            </a:xfrm>
            <a:prstGeom prst="rect">
              <a:avLst/>
            </a:prstGeom>
            <a:noFill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2543F45B-8B04-36F8-842F-A410B612B10B}"/>
                </a:ext>
              </a:extLst>
            </p:cNvPr>
            <p:cNvSpPr/>
            <p:nvPr/>
          </p:nvSpPr>
          <p:spPr>
            <a:xfrm>
              <a:off x="78703" y="5056094"/>
              <a:ext cx="1881882" cy="38991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978BAFB-9CE7-8E63-CAF6-6551735256AC}"/>
              </a:ext>
            </a:extLst>
          </p:cNvPr>
          <p:cNvSpPr txBox="1"/>
          <p:nvPr/>
        </p:nvSpPr>
        <p:spPr>
          <a:xfrm>
            <a:off x="10928616" y="4509980"/>
            <a:ext cx="1164336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it-IT" sz="1600" dirty="0"/>
              <a:t>WP</a:t>
            </a:r>
          </a:p>
          <a:p>
            <a:pPr algn="ctr"/>
            <a:r>
              <a:rPr lang="it-IT" sz="1600" dirty="0"/>
              <a:t>2023/2024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BA81BDB-DFA4-DF3D-241B-D43B52C54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4214" y="2770363"/>
            <a:ext cx="1072989" cy="187578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B5DA7CF8-7E67-66DB-2D8C-B4F9719D43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9340" y="3712599"/>
            <a:ext cx="1072989" cy="187578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29CABA10-49EF-97C2-6B8D-D09DB4FA29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4213" y="3212609"/>
            <a:ext cx="1072989" cy="187578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8C2CE433-91A2-DD1D-AA48-FC2F58F5D9D9}"/>
              </a:ext>
            </a:extLst>
          </p:cNvPr>
          <p:cNvSpPr txBox="1"/>
          <p:nvPr/>
        </p:nvSpPr>
        <p:spPr>
          <a:xfrm>
            <a:off x="10406439" y="5403811"/>
            <a:ext cx="1773612" cy="707886"/>
          </a:xfrm>
          <a:prstGeom prst="rect">
            <a:avLst/>
          </a:prstGeom>
          <a:solidFill>
            <a:srgbClr val="00B0F0"/>
          </a:solidFill>
          <a:ln>
            <a:prstDash val="dash"/>
          </a:ln>
          <a:scene3d>
            <a:camera prst="isometricLeftDown"/>
            <a:lightRig rig="threePt" dir="t"/>
          </a:scene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it-IT" sz="2000" dirty="0"/>
              <a:t>Under </a:t>
            </a:r>
            <a:r>
              <a:rPr lang="it-IT" sz="2000" dirty="0" err="1"/>
              <a:t>evaluation</a:t>
            </a:r>
            <a:endParaRPr lang="it-IT" sz="2000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DD14B203-3192-171F-AEE5-CCFF90BBD05D}"/>
              </a:ext>
            </a:extLst>
          </p:cNvPr>
          <p:cNvSpPr txBox="1"/>
          <p:nvPr/>
        </p:nvSpPr>
        <p:spPr>
          <a:xfrm>
            <a:off x="372589" y="5280700"/>
            <a:ext cx="3377472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it-IT" sz="2400" dirty="0"/>
              <a:t>38 partnership in Pillar II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33E70F87-E0CF-3673-5D9D-4EC1AB2BE9BA}"/>
              </a:ext>
            </a:extLst>
          </p:cNvPr>
          <p:cNvSpPr txBox="1"/>
          <p:nvPr/>
        </p:nvSpPr>
        <p:spPr>
          <a:xfrm>
            <a:off x="6941868" y="6093228"/>
            <a:ext cx="3377472" cy="76944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it-IT" sz="2400" dirty="0"/>
              <a:t>8 partnership in Cluster 6</a:t>
            </a:r>
          </a:p>
          <a:p>
            <a:pPr algn="ctr"/>
            <a:r>
              <a:rPr lang="it-IT" sz="2000" dirty="0"/>
              <a:t>7 out of 8 </a:t>
            </a:r>
            <a:r>
              <a:rPr lang="it-IT" sz="2000" dirty="0" err="1"/>
              <a:t>cofunded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92041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FB805685-FA29-4F4B-83D2-4755BCB8B659}"/>
              </a:ext>
            </a:extLst>
          </p:cNvPr>
          <p:cNvSpPr txBox="1"/>
          <p:nvPr/>
        </p:nvSpPr>
        <p:spPr>
          <a:xfrm>
            <a:off x="323658" y="379521"/>
            <a:ext cx="10888825" cy="521335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it-IT"/>
            </a:defPPr>
            <a:lvl1pPr lvl="0">
              <a:lnSpc>
                <a:spcPct val="107000"/>
              </a:lnSpc>
              <a:spcAft>
                <a:spcPts val="800"/>
              </a:spcAft>
              <a:defRPr sz="32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algn="ctr">
              <a:spcAft>
                <a:spcPts val="0"/>
              </a:spcAft>
            </a:pPr>
            <a:r>
              <a:rPr lang="fr-FR" sz="3600" b="1" spc="-5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Partnerships setting up </a:t>
            </a:r>
          </a:p>
          <a:p>
            <a:pPr algn="ctr">
              <a:spcAft>
                <a:spcPts val="0"/>
              </a:spcAft>
            </a:pPr>
            <a:r>
              <a:rPr lang="fr-FR" sz="2800" b="1" spc="-5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(WP 2023-2024)</a:t>
            </a:r>
          </a:p>
          <a:p>
            <a:pPr marL="285750" indent="-285750">
              <a:spcAft>
                <a:spcPts val="1800"/>
              </a:spcAft>
              <a:buFontTx/>
              <a:buChar char="-"/>
            </a:pPr>
            <a:r>
              <a:rPr lang="fr-FR" sz="2400" dirty="0"/>
              <a:t>2021-2022 </a:t>
            </a:r>
            <a:r>
              <a:rPr lang="fr-FR" sz="2400" dirty="0" err="1"/>
              <a:t>preparatory</a:t>
            </a:r>
            <a:r>
              <a:rPr lang="fr-FR" sz="2400" dirty="0"/>
              <a:t> phase</a:t>
            </a:r>
          </a:p>
          <a:p>
            <a:pPr marL="285750" indent="-285750">
              <a:spcAft>
                <a:spcPts val="1800"/>
              </a:spcAft>
              <a:buFontTx/>
              <a:buChar char="-"/>
            </a:pPr>
            <a:r>
              <a:rPr lang="fr-FR" sz="2400" dirty="0" err="1"/>
              <a:t>December</a:t>
            </a:r>
            <a:r>
              <a:rPr lang="fr-FR" sz="2400" dirty="0"/>
              <a:t> 2022</a:t>
            </a:r>
            <a:r>
              <a:rPr lang="fr-FR" sz="2400" i="1" dirty="0"/>
              <a:t>: </a:t>
            </a:r>
            <a:r>
              <a:rPr lang="fr-FR" sz="2400" dirty="0"/>
              <a:t>HORIZON EUROPE WP 2023/2024 (calls)</a:t>
            </a:r>
            <a:r>
              <a:rPr lang="fr-FR" sz="2400" i="1" dirty="0"/>
              <a:t> </a:t>
            </a:r>
          </a:p>
          <a:p>
            <a:pPr marL="342900" indent="-342900"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fr-FR" sz="2400" dirty="0" err="1"/>
              <a:t>Different</a:t>
            </a:r>
            <a:r>
              <a:rPr lang="fr-FR" sz="2400" dirty="0"/>
              <a:t> process for </a:t>
            </a:r>
            <a:r>
              <a:rPr lang="fr-FR" sz="2400" dirty="0" err="1"/>
              <a:t>each</a:t>
            </a:r>
            <a:r>
              <a:rPr lang="fr-FR" sz="2400" dirty="0"/>
              <a:t> partnership: in </a:t>
            </a:r>
            <a:r>
              <a:rPr lang="fr-FR" sz="2400" dirty="0" err="1"/>
              <a:t>some</a:t>
            </a:r>
            <a:r>
              <a:rPr lang="fr-FR" sz="2400" dirty="0"/>
              <a:t> cases key </a:t>
            </a:r>
            <a:r>
              <a:rPr lang="fr-FR" sz="2400" dirty="0" err="1"/>
              <a:t>role</a:t>
            </a:r>
            <a:r>
              <a:rPr lang="fr-FR" sz="2400" dirty="0"/>
              <a:t> of </a:t>
            </a:r>
            <a:r>
              <a:rPr lang="fr-FR" sz="2400" dirty="0" err="1">
                <a:solidFill>
                  <a:srgbClr val="993366"/>
                </a:solidFill>
                <a:latin typeface="+mn-lt"/>
                <a:ea typeface="+mn-ea"/>
                <a:cs typeface="Open Sans" panose="020B0606030504020204" pitchFamily="34" charset="0"/>
              </a:rPr>
              <a:t>Working</a:t>
            </a:r>
            <a:r>
              <a:rPr lang="fr-FR" sz="2400" dirty="0">
                <a:solidFill>
                  <a:srgbClr val="993366"/>
                </a:solidFill>
                <a:latin typeface="+mn-lt"/>
                <a:ea typeface="+mn-ea"/>
                <a:cs typeface="Open Sans" panose="020B0606030504020204" pitchFamily="34" charset="0"/>
              </a:rPr>
              <a:t> Group (SWG/CWG) in SCAR</a:t>
            </a:r>
            <a:r>
              <a:rPr lang="fr-FR" sz="2400" dirty="0"/>
              <a:t>, in </a:t>
            </a:r>
            <a:r>
              <a:rPr lang="fr-FR" sz="2400" dirty="0" err="1"/>
              <a:t>other</a:t>
            </a:r>
            <a:r>
              <a:rPr lang="fr-FR" sz="2400" dirty="0"/>
              <a:t> </a:t>
            </a:r>
            <a:r>
              <a:rPr lang="fr-FR" sz="2400" dirty="0" err="1"/>
              <a:t>specific</a:t>
            </a:r>
            <a:r>
              <a:rPr lang="fr-FR" sz="2400" dirty="0"/>
              <a:t> </a:t>
            </a:r>
            <a:r>
              <a:rPr lang="fr-FR" sz="2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support action </a:t>
            </a:r>
            <a:r>
              <a:rPr lang="fr-FR" sz="2400" dirty="0"/>
              <a:t>like CSA (e.g. </a:t>
            </a:r>
            <a:r>
              <a:rPr lang="fr-FR" sz="2400" i="1" dirty="0" err="1"/>
              <a:t>FOODPaths</a:t>
            </a:r>
            <a:r>
              <a:rPr lang="fr-FR" sz="2400" i="1" dirty="0"/>
              <a:t>, AE4EU, ALL-</a:t>
            </a:r>
            <a:r>
              <a:rPr lang="fr-FR" sz="2400" i="1" dirty="0" err="1"/>
              <a:t>Ready</a:t>
            </a:r>
            <a:r>
              <a:rPr lang="fr-FR" sz="2400" i="1" dirty="0"/>
              <a:t>, EUFORE, FORESTVALUE2</a:t>
            </a:r>
            <a:r>
              <a:rPr lang="fr-FR" sz="2400" dirty="0"/>
              <a:t>)</a:t>
            </a:r>
          </a:p>
          <a:p>
            <a:pPr marL="342900" indent="-342900"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fr-FR" sz="2400" dirty="0"/>
              <a:t>Wide and </a:t>
            </a:r>
            <a:r>
              <a:rPr lang="fr-FR" sz="2400" dirty="0" err="1"/>
              <a:t>complex</a:t>
            </a:r>
            <a:r>
              <a:rPr lang="fr-FR" sz="2400" dirty="0"/>
              <a:t> </a:t>
            </a:r>
            <a:r>
              <a:rPr lang="fr-FR" sz="2400" dirty="0" err="1"/>
              <a:t>debate</a:t>
            </a:r>
            <a:endParaRPr lang="fr-FR" sz="2400" dirty="0"/>
          </a:p>
          <a:p>
            <a:pPr marL="342900" indent="-342900"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fr-FR" sz="2400" dirty="0" err="1"/>
              <a:t>Working</a:t>
            </a:r>
            <a:r>
              <a:rPr lang="fr-FR" sz="2400" dirty="0"/>
              <a:t> group </a:t>
            </a:r>
            <a:r>
              <a:rPr lang="fr-FR" sz="2400" dirty="0" err="1"/>
              <a:t>with</a:t>
            </a:r>
            <a:r>
              <a:rPr lang="fr-FR" sz="2400" dirty="0"/>
              <a:t> EU </a:t>
            </a:r>
            <a:r>
              <a:rPr lang="fr-FR" sz="2400" dirty="0" err="1"/>
              <a:t>officers</a:t>
            </a:r>
            <a:r>
              <a:rPr lang="fr-FR" sz="2400" dirty="0"/>
              <a:t>, (DG </a:t>
            </a:r>
            <a:r>
              <a:rPr lang="fr-FR" sz="2400" dirty="0" err="1"/>
              <a:t>Research</a:t>
            </a:r>
            <a:r>
              <a:rPr lang="fr-FR" sz="2400" dirty="0"/>
              <a:t>, DG AGRI), </a:t>
            </a:r>
            <a:r>
              <a:rPr lang="fr-FR" sz="2400" dirty="0" err="1"/>
              <a:t>member</a:t>
            </a:r>
            <a:r>
              <a:rPr lang="fr-FR" sz="2400" dirty="0"/>
              <a:t> of </a:t>
            </a:r>
            <a:r>
              <a:rPr lang="fr-FR" sz="2400" dirty="0" err="1"/>
              <a:t>Eranet</a:t>
            </a:r>
            <a:r>
              <a:rPr lang="fr-FR" sz="2400" dirty="0"/>
              <a:t>/JPI </a:t>
            </a:r>
            <a:r>
              <a:rPr lang="fr-FR" sz="2400" dirty="0" err="1"/>
              <a:t>ecc</a:t>
            </a:r>
            <a:r>
              <a:rPr lang="fr-FR" sz="2400" dirty="0"/>
              <a:t>, </a:t>
            </a:r>
            <a:r>
              <a:rPr lang="fr-FR" sz="2400" dirty="0" err="1"/>
              <a:t>related</a:t>
            </a:r>
            <a:r>
              <a:rPr lang="fr-FR" sz="2400" dirty="0"/>
              <a:t> to the partnership </a:t>
            </a:r>
            <a:r>
              <a:rPr lang="fr-FR" sz="2400" dirty="0" err="1"/>
              <a:t>themes</a:t>
            </a:r>
            <a:r>
              <a:rPr lang="fr-FR" sz="2400" dirty="0"/>
              <a:t>, </a:t>
            </a:r>
            <a:r>
              <a:rPr lang="fr-FR" sz="2400" dirty="0" err="1"/>
              <a:t>other</a:t>
            </a:r>
            <a:r>
              <a:rPr lang="fr-FR" sz="2400" dirty="0"/>
              <a:t> stakeholders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19134FCB-8569-4775-8448-0BBE0A418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FE96-72B8-4AFE-B889-7B909C210BB1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96023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764EA38A-69AD-8A7A-00D6-C03A60B19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BFE96-72B8-4AFE-B889-7B909C210BB1}" type="slidenum">
              <a:rPr kumimoji="0" lang="it-IT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it-IT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77EBAED-0A19-BBA1-4319-1C1D7BA8CC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7" t="9426" r="5379" b="5807"/>
          <a:stretch/>
        </p:blipFill>
        <p:spPr>
          <a:xfrm>
            <a:off x="4769225" y="125031"/>
            <a:ext cx="6853704" cy="3495646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BCE7F47-2259-6927-310B-13378BC2CA6C}"/>
              </a:ext>
            </a:extLst>
          </p:cNvPr>
          <p:cNvSpPr txBox="1"/>
          <p:nvPr/>
        </p:nvSpPr>
        <p:spPr>
          <a:xfrm>
            <a:off x="7761835" y="664831"/>
            <a:ext cx="3861094" cy="2416046"/>
          </a:xfrm>
          <a:prstGeom prst="rect">
            <a:avLst/>
          </a:prstGeom>
          <a:noFill/>
          <a:ln>
            <a:solidFill>
              <a:srgbClr val="94005A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700" b="1" i="0" u="none" strike="noStrike" kern="1200" cap="none" spc="0" normalizeH="0" baseline="0" noProof="0" dirty="0">
                <a:ln>
                  <a:noFill/>
                </a:ln>
                <a:solidFill>
                  <a:srgbClr val="94005A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Open Sans" panose="020B0606030504020204" pitchFamily="34" charset="0"/>
              </a:rPr>
              <a:t>Vision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Open Sans" panose="020B0606030504020204" pitchFamily="34" charset="0"/>
              </a:rPr>
              <a:t>  </a:t>
            </a:r>
            <a:endParaRPr kumimoji="0" lang="it-IT" altLang="it-IT" sz="24700" b="0" i="0" u="none" strike="noStrike" kern="1200" cap="none" spc="0" normalizeH="0" baseline="0" noProof="0" dirty="0">
              <a:ln>
                <a:noFill/>
              </a:ln>
              <a:solidFill>
                <a:srgbClr val="212529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Open Sans" panose="020B0606030504020204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it-IT" sz="1400" b="1" dirty="0">
                <a:solidFill>
                  <a:srgbClr val="94005A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The Green Deal has put Europe in a </a:t>
            </a:r>
            <a:r>
              <a:rPr lang="en-US" altLang="it-IT" sz="1400" b="1" dirty="0" err="1">
                <a:solidFill>
                  <a:srgbClr val="94005A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favourable</a:t>
            </a:r>
            <a:r>
              <a:rPr lang="en-US" altLang="it-IT" sz="1400" b="1" dirty="0">
                <a:solidFill>
                  <a:srgbClr val="94005A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 position to be a groundbreaker in the transition to sustainable agriculture, forestry, and food systems. European research and innovation (R&amp;I) in these areas play a key role in accelerating the European Green Deal agenda.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34F014B9-85CB-B8D3-4C3D-3DE68627B14F}"/>
              </a:ext>
            </a:extLst>
          </p:cNvPr>
          <p:cNvGrpSpPr/>
          <p:nvPr/>
        </p:nvGrpSpPr>
        <p:grpSpPr>
          <a:xfrm>
            <a:off x="12152" y="3715531"/>
            <a:ext cx="11892978" cy="2554545"/>
            <a:chOff x="12152" y="3715531"/>
            <a:chExt cx="11892978" cy="2554545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744C5069-B2BD-3EA5-0303-62ED2F342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152" y="4049399"/>
              <a:ext cx="1783976" cy="1636501"/>
            </a:xfrm>
            <a:prstGeom prst="rect">
              <a:avLst/>
            </a:prstGeom>
          </p:spPr>
        </p:pic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107581B1-38F0-843D-382B-124254ACD331}"/>
                </a:ext>
              </a:extLst>
            </p:cNvPr>
            <p:cNvSpPr txBox="1"/>
            <p:nvPr/>
          </p:nvSpPr>
          <p:spPr>
            <a:xfrm>
              <a:off x="1668692" y="3715531"/>
              <a:ext cx="10236438" cy="2554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b="1" dirty="0">
                  <a:solidFill>
                    <a:srgbClr val="993366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SCAR advises </a:t>
              </a:r>
              <a:r>
                <a:rPr lang="en-US" sz="1600" dirty="0"/>
                <a:t>the European Commission (EC), EU Member States and Associated Countries on R&amp;I priorities to address Europe’s challenges in agriculture, fisheries, food systems, forestry, and the wider bioeconomy.</a:t>
              </a:r>
              <a:br>
                <a:rPr lang="en-US" sz="1600" dirty="0"/>
              </a:br>
              <a:br>
                <a:rPr lang="en-US" sz="1600" dirty="0"/>
              </a:br>
              <a:r>
                <a:rPr lang="en-US" sz="1600" b="1" dirty="0">
                  <a:solidFill>
                    <a:srgbClr val="993366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SCAR co-creates </a:t>
              </a:r>
              <a:r>
                <a:rPr lang="en-US" sz="1600" dirty="0"/>
                <a:t>impactful R&amp;I strategies, working closely with the European Commission.</a:t>
              </a:r>
              <a:br>
                <a:rPr lang="en-US" sz="1600" dirty="0"/>
              </a:br>
              <a:endParaRPr lang="en-US" sz="1600" dirty="0"/>
            </a:p>
            <a:p>
              <a:r>
                <a:rPr lang="en-US" sz="1600" b="1" dirty="0">
                  <a:solidFill>
                    <a:srgbClr val="993366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SCAR inspires </a:t>
              </a:r>
              <a:r>
                <a:rPr lang="en-US" sz="1600" dirty="0"/>
                <a:t>R&amp;I through foresight studies and by providing recommendations.</a:t>
              </a:r>
              <a:br>
                <a:rPr lang="en-US" sz="1600" dirty="0"/>
              </a:br>
              <a:endParaRPr lang="en-US" sz="1600" dirty="0"/>
            </a:p>
            <a:p>
              <a:r>
                <a:rPr lang="en-US" sz="1600" b="1" dirty="0">
                  <a:solidFill>
                    <a:srgbClr val="993366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SCAR strengthens </a:t>
              </a:r>
              <a:r>
                <a:rPr lang="en-US" sz="1600" dirty="0"/>
                <a:t>the European Research Area. It is a key platform for co-creating </a:t>
              </a:r>
              <a:r>
                <a:rPr lang="en-US" sz="1400" dirty="0">
                  <a:solidFill>
                    <a:srgbClr val="2683C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 panose="020B0606030504020204" pitchFamily="34" charset="0"/>
                  <a:cs typeface="Open Sans" panose="020B0606030504020204" pitchFamily="34" charset="0"/>
                </a:rPr>
                <a:t>five Horizon Europe Partnerships</a:t>
              </a:r>
              <a:r>
                <a:rPr lang="en-US" sz="1600" dirty="0"/>
                <a:t>: ambitious instruments that align EU and national R&amp;I agendas to achieve actionable results in key Green Deal priority areas.</a:t>
              </a:r>
              <a:endPara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3" name="Immagine 2">
            <a:extLst>
              <a:ext uri="{FF2B5EF4-FFF2-40B4-BE49-F238E27FC236}">
                <a16:creationId xmlns:a16="http://schemas.microsoft.com/office/drawing/2014/main" id="{785E154C-5B0E-E76D-0E74-2C084ABBB0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28" t="12361" r="10000" b="7500"/>
          <a:stretch/>
        </p:blipFill>
        <p:spPr>
          <a:xfrm>
            <a:off x="12152" y="109032"/>
            <a:ext cx="4757073" cy="256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758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C2347758-3747-3F6E-060F-BFFCC39E1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FE96-72B8-4AFE-B889-7B909C210BB1}" type="slidenum">
              <a:rPr lang="it-IT" smtClean="0"/>
              <a:t>9</a:t>
            </a:fld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F8997E4-B543-8487-A32E-FE344C171E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72" t="11684" r="10464" b="38556"/>
          <a:stretch/>
        </p:blipFill>
        <p:spPr>
          <a:xfrm>
            <a:off x="784478" y="238630"/>
            <a:ext cx="8309027" cy="341250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6BD9D322-5C75-23CA-45D0-9D8D185075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352" y="3976107"/>
            <a:ext cx="1733618" cy="104129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4EC7EFFD-37DD-0927-7332-766C152C7A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0764" y="5013400"/>
            <a:ext cx="1902304" cy="897432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818D02F5-DE2C-95F1-E8BA-2C3FF18C90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478" y="5244795"/>
            <a:ext cx="2228850" cy="792956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634C21D7-1101-3F4E-21E9-B733B893E1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7788" y="5742005"/>
            <a:ext cx="1760766" cy="616268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1311C63D-B370-FB01-E44B-178274D770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8683" y="5737669"/>
            <a:ext cx="1530284" cy="599585"/>
          </a:xfrm>
          <a:prstGeom prst="rect">
            <a:avLst/>
          </a:prstGeom>
        </p:spPr>
      </p:pic>
      <p:grpSp>
        <p:nvGrpSpPr>
          <p:cNvPr id="14" name="Gruppo 13">
            <a:extLst>
              <a:ext uri="{FF2B5EF4-FFF2-40B4-BE49-F238E27FC236}">
                <a16:creationId xmlns:a16="http://schemas.microsoft.com/office/drawing/2014/main" id="{88DC8087-38C2-9FED-81C9-56D90FFF11E1}"/>
              </a:ext>
            </a:extLst>
          </p:cNvPr>
          <p:cNvGrpSpPr/>
          <p:nvPr/>
        </p:nvGrpSpPr>
        <p:grpSpPr>
          <a:xfrm>
            <a:off x="7285891" y="4913118"/>
            <a:ext cx="1599824" cy="1124633"/>
            <a:chOff x="6641752" y="4217703"/>
            <a:chExt cx="1599824" cy="1124633"/>
          </a:xfrm>
        </p:grpSpPr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5EE35EB2-F9A2-98F3-4EE6-902780998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641752" y="4217703"/>
              <a:ext cx="1599824" cy="871882"/>
            </a:xfrm>
            <a:prstGeom prst="rect">
              <a:avLst/>
            </a:prstGeom>
          </p:spPr>
        </p:pic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14846656-9130-B06B-1150-98A0D8A94CEC}"/>
                </a:ext>
              </a:extLst>
            </p:cNvPr>
            <p:cNvSpPr txBox="1"/>
            <p:nvPr/>
          </p:nvSpPr>
          <p:spPr>
            <a:xfrm>
              <a:off x="6916425" y="5042254"/>
              <a:ext cx="1204492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3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SCAR FOREST</a:t>
              </a:r>
            </a:p>
          </p:txBody>
        </p:sp>
      </p:grpSp>
      <p:pic>
        <p:nvPicPr>
          <p:cNvPr id="17" name="Immagine 16">
            <a:extLst>
              <a:ext uri="{FF2B5EF4-FFF2-40B4-BE49-F238E27FC236}">
                <a16:creationId xmlns:a16="http://schemas.microsoft.com/office/drawing/2014/main" id="{E426F33C-E37F-584A-91D9-E7606D00858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9043" t="29486" r="53323" b="30789"/>
          <a:stretch/>
        </p:blipFill>
        <p:spPr>
          <a:xfrm>
            <a:off x="3559341" y="4585598"/>
            <a:ext cx="2149312" cy="1014778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A69B1508-9C0F-EF54-09C0-9B7285581D9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42264" y="2815721"/>
            <a:ext cx="1902304" cy="636855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8FFE320E-1E36-65EB-5488-047225F33AD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82844" y="3563624"/>
            <a:ext cx="1621145" cy="63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343010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ttivo">
  <a:themeElements>
    <a:clrScheme name="Retrospettivo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ttiv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ttiv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1414</Words>
  <Application>Microsoft Office PowerPoint</Application>
  <PresentationFormat>Widescreen</PresentationFormat>
  <Paragraphs>178</Paragraphs>
  <Slides>20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34" baseType="lpstr">
      <vt:lpstr>AvenirNextLTPro</vt:lpstr>
      <vt:lpstr>AvenirNextLTPro-Bold</vt:lpstr>
      <vt:lpstr>Calibri</vt:lpstr>
      <vt:lpstr>Calibri Light</vt:lpstr>
      <vt:lpstr>Montserrat</vt:lpstr>
      <vt:lpstr>Myriad Pro</vt:lpstr>
      <vt:lpstr>Nunito</vt:lpstr>
      <vt:lpstr>Open Sans</vt:lpstr>
      <vt:lpstr>Outfit</vt:lpstr>
      <vt:lpstr>Tahoma</vt:lpstr>
      <vt:lpstr>Tahoma,Bold</vt:lpstr>
      <vt:lpstr>Trebuchet MS</vt:lpstr>
      <vt:lpstr>Wingdings</vt:lpstr>
      <vt:lpstr>Retrospettivo</vt:lpstr>
      <vt:lpstr> The Cofunded Partnerships in Horizon Europe:  an overview and Masaf participation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The European Partnerships: some initiatives participated by Masaf</dc:title>
  <dc:creator>Puliga Serenella</dc:creator>
  <cp:lastModifiedBy>Puliga Serenella</cp:lastModifiedBy>
  <cp:revision>1</cp:revision>
  <dcterms:created xsi:type="dcterms:W3CDTF">2023-05-17T15:20:09Z</dcterms:created>
  <dcterms:modified xsi:type="dcterms:W3CDTF">2023-05-22T22:04:39Z</dcterms:modified>
</cp:coreProperties>
</file>