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6" r:id="rId5"/>
    <p:sldId id="264" r:id="rId6"/>
    <p:sldId id="265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7E49D-C12A-4BBA-B611-9B05BB49006B}" v="247" dt="2023-05-21T20:25:0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nédicte Blaudeau" userId="009c5cb8-a6fd-4958-9b7b-2e7a2ddcd7f8" providerId="ADAL" clId="{AB47E49D-C12A-4BBA-B611-9B05BB49006B}"/>
    <pc:docChg chg="undo redo custSel addSld delSld modSld modMainMaster">
      <pc:chgData name="Bénédicte Blaudeau" userId="009c5cb8-a6fd-4958-9b7b-2e7a2ddcd7f8" providerId="ADAL" clId="{AB47E49D-C12A-4BBA-B611-9B05BB49006B}" dt="2023-05-21T20:29:38.035" v="13508" actId="20577"/>
      <pc:docMkLst>
        <pc:docMk/>
      </pc:docMkLst>
      <pc:sldChg chg="addSp delSp modSp mod">
        <pc:chgData name="Bénédicte Blaudeau" userId="009c5cb8-a6fd-4958-9b7b-2e7a2ddcd7f8" providerId="ADAL" clId="{AB47E49D-C12A-4BBA-B611-9B05BB49006B}" dt="2023-05-19T16:28:56.431" v="13327"/>
        <pc:sldMkLst>
          <pc:docMk/>
          <pc:sldMk cId="2913273145" sldId="256"/>
        </pc:sldMkLst>
        <pc:spChg chg="mod">
          <ac:chgData name="Bénédicte Blaudeau" userId="009c5cb8-a6fd-4958-9b7b-2e7a2ddcd7f8" providerId="ADAL" clId="{AB47E49D-C12A-4BBA-B611-9B05BB49006B}" dt="2023-05-19T16:28:56.431" v="13327"/>
          <ac:spMkLst>
            <pc:docMk/>
            <pc:sldMk cId="2913273145" sldId="256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6T10:16:25.854" v="4671" actId="313"/>
          <ac:spMkLst>
            <pc:docMk/>
            <pc:sldMk cId="2913273145" sldId="256"/>
            <ac:spMk id="3" creationId="{A61D2DEF-E6A6-EC98-80F1-AD602E8320EE}"/>
          </ac:spMkLst>
        </pc:spChg>
        <pc:picChg chg="add del ord">
          <ac:chgData name="Bénédicte Blaudeau" userId="009c5cb8-a6fd-4958-9b7b-2e7a2ddcd7f8" providerId="ADAL" clId="{AB47E49D-C12A-4BBA-B611-9B05BB49006B}" dt="2023-05-17T08:13:59.898" v="8404" actId="478"/>
          <ac:picMkLst>
            <pc:docMk/>
            <pc:sldMk cId="2913273145" sldId="256"/>
            <ac:picMk id="4" creationId="{DBA239A3-90DE-1939-B9C9-12F21CF762DD}"/>
          </ac:picMkLst>
        </pc:picChg>
      </pc:sldChg>
      <pc:sldChg chg="del">
        <pc:chgData name="Bénédicte Blaudeau" userId="009c5cb8-a6fd-4958-9b7b-2e7a2ddcd7f8" providerId="ADAL" clId="{AB47E49D-C12A-4BBA-B611-9B05BB49006B}" dt="2023-05-16T16:55:20.631" v="8183" actId="47"/>
        <pc:sldMkLst>
          <pc:docMk/>
          <pc:sldMk cId="3378077252" sldId="257"/>
        </pc:sldMkLst>
      </pc:sldChg>
      <pc:sldChg chg="del">
        <pc:chgData name="Bénédicte Blaudeau" userId="009c5cb8-a6fd-4958-9b7b-2e7a2ddcd7f8" providerId="ADAL" clId="{AB47E49D-C12A-4BBA-B611-9B05BB49006B}" dt="2023-05-16T16:55:22.484" v="8184" actId="47"/>
        <pc:sldMkLst>
          <pc:docMk/>
          <pc:sldMk cId="2370835692" sldId="258"/>
        </pc:sldMkLst>
      </pc:sldChg>
      <pc:sldChg chg="addSp delSp modSp mod">
        <pc:chgData name="Bénédicte Blaudeau" userId="009c5cb8-a6fd-4958-9b7b-2e7a2ddcd7f8" providerId="ADAL" clId="{AB47E49D-C12A-4BBA-B611-9B05BB49006B}" dt="2023-05-21T20:26:58.627" v="13486" actId="1076"/>
        <pc:sldMkLst>
          <pc:docMk/>
          <pc:sldMk cId="2563549572" sldId="259"/>
        </pc:sldMkLst>
        <pc:spChg chg="mod">
          <ac:chgData name="Bénédicte Blaudeau" userId="009c5cb8-a6fd-4958-9b7b-2e7a2ddcd7f8" providerId="ADAL" clId="{AB47E49D-C12A-4BBA-B611-9B05BB49006B}" dt="2023-05-15T10:09:49.525" v="2" actId="14100"/>
          <ac:spMkLst>
            <pc:docMk/>
            <pc:sldMk cId="2563549572" sldId="259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9T21:08:07.498" v="13343" actId="20577"/>
          <ac:spMkLst>
            <pc:docMk/>
            <pc:sldMk cId="2563549572" sldId="259"/>
            <ac:spMk id="3" creationId="{A61D2DEF-E6A6-EC98-80F1-AD602E8320EE}"/>
          </ac:spMkLst>
        </pc:spChg>
        <pc:spChg chg="add del mod">
          <ac:chgData name="Bénédicte Blaudeau" userId="009c5cb8-a6fd-4958-9b7b-2e7a2ddcd7f8" providerId="ADAL" clId="{AB47E49D-C12A-4BBA-B611-9B05BB49006B}" dt="2023-05-16T08:04:31.150" v="3590" actId="478"/>
          <ac:spMkLst>
            <pc:docMk/>
            <pc:sldMk cId="2563549572" sldId="259"/>
            <ac:spMk id="4" creationId="{29B684B0-331D-4CBD-FB86-4C833B3844A0}"/>
          </ac:spMkLst>
        </pc:spChg>
        <pc:picChg chg="add mod">
          <ac:chgData name="Bénédicte Blaudeau" userId="009c5cb8-a6fd-4958-9b7b-2e7a2ddcd7f8" providerId="ADAL" clId="{AB47E49D-C12A-4BBA-B611-9B05BB49006B}" dt="2023-05-17T14:48:19.962" v="11087" actId="1076"/>
          <ac:picMkLst>
            <pc:docMk/>
            <pc:sldMk cId="2563549572" sldId="259"/>
            <ac:picMk id="5" creationId="{C3B2544E-8B7B-0012-9F8D-67A98E4850AC}"/>
          </ac:picMkLst>
        </pc:picChg>
        <pc:picChg chg="add del mod">
          <ac:chgData name="Bénédicte Blaudeau" userId="009c5cb8-a6fd-4958-9b7b-2e7a2ddcd7f8" providerId="ADAL" clId="{AB47E49D-C12A-4BBA-B611-9B05BB49006B}" dt="2023-05-17T08:53:48.881" v="8730" actId="478"/>
          <ac:picMkLst>
            <pc:docMk/>
            <pc:sldMk cId="2563549572" sldId="259"/>
            <ac:picMk id="6" creationId="{5DFF468C-B767-B509-3A64-144D68F82474}"/>
          </ac:picMkLst>
        </pc:picChg>
        <pc:picChg chg="add mod">
          <ac:chgData name="Bénédicte Blaudeau" userId="009c5cb8-a6fd-4958-9b7b-2e7a2ddcd7f8" providerId="ADAL" clId="{AB47E49D-C12A-4BBA-B611-9B05BB49006B}" dt="2023-05-17T15:06:22.953" v="11225" actId="1076"/>
          <ac:picMkLst>
            <pc:docMk/>
            <pc:sldMk cId="2563549572" sldId="259"/>
            <ac:picMk id="7" creationId="{0EDD4825-D58B-B208-34BB-0DA35980DC38}"/>
          </ac:picMkLst>
        </pc:picChg>
        <pc:picChg chg="add mod">
          <ac:chgData name="Bénédicte Blaudeau" userId="009c5cb8-a6fd-4958-9b7b-2e7a2ddcd7f8" providerId="ADAL" clId="{AB47E49D-C12A-4BBA-B611-9B05BB49006B}" dt="2023-05-21T20:26:58.627" v="13486" actId="1076"/>
          <ac:picMkLst>
            <pc:docMk/>
            <pc:sldMk cId="2563549572" sldId="259"/>
            <ac:picMk id="9" creationId="{1B0A478A-E538-9919-A881-81D39BF10093}"/>
          </ac:picMkLst>
        </pc:picChg>
      </pc:sldChg>
      <pc:sldChg chg="modSp mod">
        <pc:chgData name="Bénédicte Blaudeau" userId="009c5cb8-a6fd-4958-9b7b-2e7a2ddcd7f8" providerId="ADAL" clId="{AB47E49D-C12A-4BBA-B611-9B05BB49006B}" dt="2023-05-17T17:26:05.448" v="13306" actId="255"/>
        <pc:sldMkLst>
          <pc:docMk/>
          <pc:sldMk cId="2313973456" sldId="260"/>
        </pc:sldMkLst>
        <pc:spChg chg="mod">
          <ac:chgData name="Bénédicte Blaudeau" userId="009c5cb8-a6fd-4958-9b7b-2e7a2ddcd7f8" providerId="ADAL" clId="{AB47E49D-C12A-4BBA-B611-9B05BB49006B}" dt="2023-05-16T08:56:02.822" v="4426" actId="20577"/>
          <ac:spMkLst>
            <pc:docMk/>
            <pc:sldMk cId="2313973456" sldId="260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7T17:26:05.448" v="13306" actId="255"/>
          <ac:spMkLst>
            <pc:docMk/>
            <pc:sldMk cId="2313973456" sldId="260"/>
            <ac:spMk id="6" creationId="{3A1260A9-FD6E-41D4-6BDF-02F260B096B9}"/>
          </ac:spMkLst>
        </pc:spChg>
      </pc:sldChg>
      <pc:sldChg chg="addSp modSp mod">
        <pc:chgData name="Bénédicte Blaudeau" userId="009c5cb8-a6fd-4958-9b7b-2e7a2ddcd7f8" providerId="ADAL" clId="{AB47E49D-C12A-4BBA-B611-9B05BB49006B}" dt="2023-05-19T16:28:56.431" v="13327"/>
        <pc:sldMkLst>
          <pc:docMk/>
          <pc:sldMk cId="888407891" sldId="261"/>
        </pc:sldMkLst>
        <pc:spChg chg="mod">
          <ac:chgData name="Bénédicte Blaudeau" userId="009c5cb8-a6fd-4958-9b7b-2e7a2ddcd7f8" providerId="ADAL" clId="{AB47E49D-C12A-4BBA-B611-9B05BB49006B}" dt="2023-05-19T16:28:56.431" v="13327"/>
          <ac:spMkLst>
            <pc:docMk/>
            <pc:sldMk cId="888407891" sldId="261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6T15:23:25.818" v="7175" actId="27636"/>
          <ac:spMkLst>
            <pc:docMk/>
            <pc:sldMk cId="888407891" sldId="261"/>
            <ac:spMk id="3" creationId="{A61D2DEF-E6A6-EC98-80F1-AD602E8320EE}"/>
          </ac:spMkLst>
        </pc:spChg>
        <pc:spChg chg="add mod">
          <ac:chgData name="Bénédicte Blaudeau" userId="009c5cb8-a6fd-4958-9b7b-2e7a2ddcd7f8" providerId="ADAL" clId="{AB47E49D-C12A-4BBA-B611-9B05BB49006B}" dt="2023-05-16T16:46:11.904" v="8000" actId="20577"/>
          <ac:spMkLst>
            <pc:docMk/>
            <pc:sldMk cId="888407891" sldId="261"/>
            <ac:spMk id="5" creationId="{B0F8F5E3-76F4-2DF1-23C7-72330F08DBC5}"/>
          </ac:spMkLst>
        </pc:spChg>
      </pc:sldChg>
      <pc:sldChg chg="modSp del mod">
        <pc:chgData name="Bénédicte Blaudeau" userId="009c5cb8-a6fd-4958-9b7b-2e7a2ddcd7f8" providerId="ADAL" clId="{AB47E49D-C12A-4BBA-B611-9B05BB49006B}" dt="2023-05-15T10:11:37.525" v="66" actId="2696"/>
        <pc:sldMkLst>
          <pc:docMk/>
          <pc:sldMk cId="90531691" sldId="262"/>
        </pc:sldMkLst>
        <pc:spChg chg="mod">
          <ac:chgData name="Bénédicte Blaudeau" userId="009c5cb8-a6fd-4958-9b7b-2e7a2ddcd7f8" providerId="ADAL" clId="{AB47E49D-C12A-4BBA-B611-9B05BB49006B}" dt="2023-05-15T10:10:05.300" v="4" actId="1076"/>
          <ac:spMkLst>
            <pc:docMk/>
            <pc:sldMk cId="90531691" sldId="262"/>
            <ac:spMk id="2" creationId="{7921D359-AD74-9D48-B2A7-4F1A1DDD47A5}"/>
          </ac:spMkLst>
        </pc:spChg>
      </pc:sldChg>
      <pc:sldChg chg="del">
        <pc:chgData name="Bénédicte Blaudeau" userId="009c5cb8-a6fd-4958-9b7b-2e7a2ddcd7f8" providerId="ADAL" clId="{AB47E49D-C12A-4BBA-B611-9B05BB49006B}" dt="2023-05-15T10:11:41.214" v="67" actId="2696"/>
        <pc:sldMkLst>
          <pc:docMk/>
          <pc:sldMk cId="453657423" sldId="263"/>
        </pc:sldMkLst>
      </pc:sldChg>
      <pc:sldChg chg="addSp delSp modSp add mod">
        <pc:chgData name="Bénédicte Blaudeau" userId="009c5cb8-a6fd-4958-9b7b-2e7a2ddcd7f8" providerId="ADAL" clId="{AB47E49D-C12A-4BBA-B611-9B05BB49006B}" dt="2023-05-19T14:24:00.709" v="13314" actId="113"/>
        <pc:sldMkLst>
          <pc:docMk/>
          <pc:sldMk cId="1143350390" sldId="264"/>
        </pc:sldMkLst>
        <pc:spChg chg="mod">
          <ac:chgData name="Bénédicte Blaudeau" userId="009c5cb8-a6fd-4958-9b7b-2e7a2ddcd7f8" providerId="ADAL" clId="{AB47E49D-C12A-4BBA-B611-9B05BB49006B}" dt="2023-05-15T10:11:12.499" v="22" actId="20577"/>
          <ac:spMkLst>
            <pc:docMk/>
            <pc:sldMk cId="1143350390" sldId="264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9T14:24:00.709" v="13314" actId="113"/>
          <ac:spMkLst>
            <pc:docMk/>
            <pc:sldMk cId="1143350390" sldId="264"/>
            <ac:spMk id="3" creationId="{A61D2DEF-E6A6-EC98-80F1-AD602E8320EE}"/>
          </ac:spMkLst>
        </pc:spChg>
        <pc:spChg chg="add del mod">
          <ac:chgData name="Bénédicte Blaudeau" userId="009c5cb8-a6fd-4958-9b7b-2e7a2ddcd7f8" providerId="ADAL" clId="{AB47E49D-C12A-4BBA-B611-9B05BB49006B}" dt="2023-05-17T16:30:01.792" v="11996" actId="478"/>
          <ac:spMkLst>
            <pc:docMk/>
            <pc:sldMk cId="1143350390" sldId="264"/>
            <ac:spMk id="4" creationId="{CD3E5D40-BB23-6343-15E7-2B404809DFB5}"/>
          </ac:spMkLst>
        </pc:spChg>
        <pc:picChg chg="add mod">
          <ac:chgData name="Bénédicte Blaudeau" userId="009c5cb8-a6fd-4958-9b7b-2e7a2ddcd7f8" providerId="ADAL" clId="{AB47E49D-C12A-4BBA-B611-9B05BB49006B}" dt="2023-05-17T16:50:22.508" v="12359" actId="1076"/>
          <ac:picMkLst>
            <pc:docMk/>
            <pc:sldMk cId="1143350390" sldId="264"/>
            <ac:picMk id="6" creationId="{70757569-36A0-6C95-C2A2-278E171F1888}"/>
          </ac:picMkLst>
        </pc:picChg>
        <pc:picChg chg="add del mod">
          <ac:chgData name="Bénédicte Blaudeau" userId="009c5cb8-a6fd-4958-9b7b-2e7a2ddcd7f8" providerId="ADAL" clId="{AB47E49D-C12A-4BBA-B611-9B05BB49006B}" dt="2023-05-17T16:41:38.755" v="12066" actId="478"/>
          <ac:picMkLst>
            <pc:docMk/>
            <pc:sldMk cId="1143350390" sldId="264"/>
            <ac:picMk id="8" creationId="{EC427199-832B-9634-AA8B-8351B114A39B}"/>
          </ac:picMkLst>
        </pc:picChg>
        <pc:picChg chg="add del mod">
          <ac:chgData name="Bénédicte Blaudeau" userId="009c5cb8-a6fd-4958-9b7b-2e7a2ddcd7f8" providerId="ADAL" clId="{AB47E49D-C12A-4BBA-B611-9B05BB49006B}" dt="2023-05-17T16:41:38.755" v="12066" actId="478"/>
          <ac:picMkLst>
            <pc:docMk/>
            <pc:sldMk cId="1143350390" sldId="264"/>
            <ac:picMk id="10" creationId="{4CF5623F-E2BA-1C56-72D6-FECC8348313B}"/>
          </ac:picMkLst>
        </pc:picChg>
        <pc:picChg chg="add mod">
          <ac:chgData name="Bénédicte Blaudeau" userId="009c5cb8-a6fd-4958-9b7b-2e7a2ddcd7f8" providerId="ADAL" clId="{AB47E49D-C12A-4BBA-B611-9B05BB49006B}" dt="2023-05-17T16:50:44.066" v="12364" actId="1076"/>
          <ac:picMkLst>
            <pc:docMk/>
            <pc:sldMk cId="1143350390" sldId="264"/>
            <ac:picMk id="12" creationId="{67085978-F0EB-A226-76DB-86E492150FD8}"/>
          </ac:picMkLst>
        </pc:picChg>
        <pc:picChg chg="add mod">
          <ac:chgData name="Bénédicte Blaudeau" userId="009c5cb8-a6fd-4958-9b7b-2e7a2ddcd7f8" providerId="ADAL" clId="{AB47E49D-C12A-4BBA-B611-9B05BB49006B}" dt="2023-05-17T16:50:48.115" v="12365" actId="1076"/>
          <ac:picMkLst>
            <pc:docMk/>
            <pc:sldMk cId="1143350390" sldId="264"/>
            <ac:picMk id="14" creationId="{FC7C8DD2-7883-3BCF-B247-BC97C6E4F085}"/>
          </ac:picMkLst>
        </pc:picChg>
        <pc:picChg chg="add mod">
          <ac:chgData name="Bénédicte Blaudeau" userId="009c5cb8-a6fd-4958-9b7b-2e7a2ddcd7f8" providerId="ADAL" clId="{AB47E49D-C12A-4BBA-B611-9B05BB49006B}" dt="2023-05-17T16:50:49.402" v="12366" actId="1076"/>
          <ac:picMkLst>
            <pc:docMk/>
            <pc:sldMk cId="1143350390" sldId="264"/>
            <ac:picMk id="16" creationId="{1C63CEB3-4AA9-4D25-3553-F96107B8D0D4}"/>
          </ac:picMkLst>
        </pc:picChg>
      </pc:sldChg>
      <pc:sldChg chg="addSp delSp modSp add mod">
        <pc:chgData name="Bénédicte Blaudeau" userId="009c5cb8-a6fd-4958-9b7b-2e7a2ddcd7f8" providerId="ADAL" clId="{AB47E49D-C12A-4BBA-B611-9B05BB49006B}" dt="2023-05-17T17:23:27.637" v="12997" actId="1076"/>
        <pc:sldMkLst>
          <pc:docMk/>
          <pc:sldMk cId="3262001028" sldId="265"/>
        </pc:sldMkLst>
        <pc:spChg chg="mod">
          <ac:chgData name="Bénédicte Blaudeau" userId="009c5cb8-a6fd-4958-9b7b-2e7a2ddcd7f8" providerId="ADAL" clId="{AB47E49D-C12A-4BBA-B611-9B05BB49006B}" dt="2023-05-16T15:17:58.882" v="6852" actId="20577"/>
          <ac:spMkLst>
            <pc:docMk/>
            <pc:sldMk cId="3262001028" sldId="265"/>
            <ac:spMk id="2" creationId="{7921D359-AD74-9D48-B2A7-4F1A1DDD47A5}"/>
          </ac:spMkLst>
        </pc:spChg>
        <pc:spChg chg="mod">
          <ac:chgData name="Bénédicte Blaudeau" userId="009c5cb8-a6fd-4958-9b7b-2e7a2ddcd7f8" providerId="ADAL" clId="{AB47E49D-C12A-4BBA-B611-9B05BB49006B}" dt="2023-05-17T17:23:20.168" v="12996" actId="14100"/>
          <ac:spMkLst>
            <pc:docMk/>
            <pc:sldMk cId="3262001028" sldId="265"/>
            <ac:spMk id="3" creationId="{A61D2DEF-E6A6-EC98-80F1-AD602E8320EE}"/>
          </ac:spMkLst>
        </pc:spChg>
        <pc:graphicFrameChg chg="add mod modGraphic">
          <ac:chgData name="Bénédicte Blaudeau" userId="009c5cb8-a6fd-4958-9b7b-2e7a2ddcd7f8" providerId="ADAL" clId="{AB47E49D-C12A-4BBA-B611-9B05BB49006B}" dt="2023-05-17T17:23:27.637" v="12997" actId="1076"/>
          <ac:graphicFrameMkLst>
            <pc:docMk/>
            <pc:sldMk cId="3262001028" sldId="265"/>
            <ac:graphicFrameMk id="14" creationId="{ADDEE851-FBB4-8169-5083-CA4429BDBD37}"/>
          </ac:graphicFrameMkLst>
        </pc:graphicFrameChg>
        <pc:picChg chg="add del mod">
          <ac:chgData name="Bénédicte Blaudeau" userId="009c5cb8-a6fd-4958-9b7b-2e7a2ddcd7f8" providerId="ADAL" clId="{AB47E49D-C12A-4BBA-B611-9B05BB49006B}" dt="2023-05-17T17:05:13.355" v="12689" actId="478"/>
          <ac:picMkLst>
            <pc:docMk/>
            <pc:sldMk cId="3262001028" sldId="265"/>
            <ac:picMk id="5" creationId="{22D197FC-372A-16B8-489B-DF846476243F}"/>
          </ac:picMkLst>
        </pc:picChg>
        <pc:picChg chg="add mod">
          <ac:chgData name="Bénédicte Blaudeau" userId="009c5cb8-a6fd-4958-9b7b-2e7a2ddcd7f8" providerId="ADAL" clId="{AB47E49D-C12A-4BBA-B611-9B05BB49006B}" dt="2023-05-17T17:06:15.184" v="12700" actId="1076"/>
          <ac:picMkLst>
            <pc:docMk/>
            <pc:sldMk cId="3262001028" sldId="265"/>
            <ac:picMk id="7" creationId="{5729E4C4-A8A6-14BC-9C1B-235CE1FC4FA5}"/>
          </ac:picMkLst>
        </pc:picChg>
        <pc:picChg chg="add mod">
          <ac:chgData name="Bénédicte Blaudeau" userId="009c5cb8-a6fd-4958-9b7b-2e7a2ddcd7f8" providerId="ADAL" clId="{AB47E49D-C12A-4BBA-B611-9B05BB49006B}" dt="2023-05-17T17:07:07.363" v="12704" actId="1076"/>
          <ac:picMkLst>
            <pc:docMk/>
            <pc:sldMk cId="3262001028" sldId="265"/>
            <ac:picMk id="9" creationId="{8BF125EA-43ED-D491-DF8C-F7A88C5DD2DA}"/>
          </ac:picMkLst>
        </pc:picChg>
        <pc:picChg chg="add mod">
          <ac:chgData name="Bénédicte Blaudeau" userId="009c5cb8-a6fd-4958-9b7b-2e7a2ddcd7f8" providerId="ADAL" clId="{AB47E49D-C12A-4BBA-B611-9B05BB49006B}" dt="2023-05-17T17:07:12.786" v="12706" actId="1076"/>
          <ac:picMkLst>
            <pc:docMk/>
            <pc:sldMk cId="3262001028" sldId="265"/>
            <ac:picMk id="11" creationId="{3D41ECFE-10A8-8FC5-F02D-3A7AA74C9764}"/>
          </ac:picMkLst>
        </pc:picChg>
      </pc:sldChg>
      <pc:sldChg chg="addSp delSp modSp add mod">
        <pc:chgData name="Bénédicte Blaudeau" userId="009c5cb8-a6fd-4958-9b7b-2e7a2ddcd7f8" providerId="ADAL" clId="{AB47E49D-C12A-4BBA-B611-9B05BB49006B}" dt="2023-05-21T20:29:38.035" v="13508" actId="20577"/>
        <pc:sldMkLst>
          <pc:docMk/>
          <pc:sldMk cId="915185735" sldId="266"/>
        </pc:sldMkLst>
        <pc:spChg chg="mod">
          <ac:chgData name="Bénédicte Blaudeau" userId="009c5cb8-a6fd-4958-9b7b-2e7a2ddcd7f8" providerId="ADAL" clId="{AB47E49D-C12A-4BBA-B611-9B05BB49006B}" dt="2023-05-21T20:29:38.035" v="13508" actId="20577"/>
          <ac:spMkLst>
            <pc:docMk/>
            <pc:sldMk cId="915185735" sldId="266"/>
            <ac:spMk id="3" creationId="{A61D2DEF-E6A6-EC98-80F1-AD602E8320EE}"/>
          </ac:spMkLst>
        </pc:spChg>
        <pc:spChg chg="del mod">
          <ac:chgData name="Bénédicte Blaudeau" userId="009c5cb8-a6fd-4958-9b7b-2e7a2ddcd7f8" providerId="ADAL" clId="{AB47E49D-C12A-4BBA-B611-9B05BB49006B}" dt="2023-05-17T10:32:37.293" v="8945" actId="478"/>
          <ac:spMkLst>
            <pc:docMk/>
            <pc:sldMk cId="915185735" sldId="266"/>
            <ac:spMk id="4" creationId="{29B684B0-331D-4CBD-FB86-4C833B3844A0}"/>
          </ac:spMkLst>
        </pc:spChg>
        <pc:spChg chg="add del">
          <ac:chgData name="Bénédicte Blaudeau" userId="009c5cb8-a6fd-4958-9b7b-2e7a2ddcd7f8" providerId="ADAL" clId="{AB47E49D-C12A-4BBA-B611-9B05BB49006B}" dt="2023-05-17T08:31:05.441" v="8488" actId="478"/>
          <ac:spMkLst>
            <pc:docMk/>
            <pc:sldMk cId="915185735" sldId="266"/>
            <ac:spMk id="22" creationId="{D8041723-F678-09E4-B909-2D908C2D0232}"/>
          </ac:spMkLst>
        </pc:spChg>
        <pc:picChg chg="add del mod">
          <ac:chgData name="Bénédicte Blaudeau" userId="009c5cb8-a6fd-4958-9b7b-2e7a2ddcd7f8" providerId="ADAL" clId="{AB47E49D-C12A-4BBA-B611-9B05BB49006B}" dt="2023-05-16T16:22:16.867" v="7483" actId="478"/>
          <ac:picMkLst>
            <pc:docMk/>
            <pc:sldMk cId="915185735" sldId="266"/>
            <ac:picMk id="6" creationId="{161893CA-7DC7-8C59-6484-391B8FACE5FC}"/>
          </ac:picMkLst>
        </pc:picChg>
        <pc:picChg chg="add del mod">
          <ac:chgData name="Bénédicte Blaudeau" userId="009c5cb8-a6fd-4958-9b7b-2e7a2ddcd7f8" providerId="ADAL" clId="{AB47E49D-C12A-4BBA-B611-9B05BB49006B}" dt="2023-05-17T08:42:35.743" v="8573" actId="478"/>
          <ac:picMkLst>
            <pc:docMk/>
            <pc:sldMk cId="915185735" sldId="266"/>
            <ac:picMk id="6" creationId="{AAC2D64A-82CD-FEDE-4C5D-0ED2EA1F5BDA}"/>
          </ac:picMkLst>
        </pc:picChg>
        <pc:picChg chg="add del mod">
          <ac:chgData name="Bénédicte Blaudeau" userId="009c5cb8-a6fd-4958-9b7b-2e7a2ddcd7f8" providerId="ADAL" clId="{AB47E49D-C12A-4BBA-B611-9B05BB49006B}" dt="2023-05-16T16:22:55.220" v="7486" actId="478"/>
          <ac:picMkLst>
            <pc:docMk/>
            <pc:sldMk cId="915185735" sldId="266"/>
            <ac:picMk id="8" creationId="{BC017D3E-D607-225B-F590-C99FE08098AE}"/>
          </ac:picMkLst>
        </pc:picChg>
        <pc:picChg chg="add mod">
          <ac:chgData name="Bénédicte Blaudeau" userId="009c5cb8-a6fd-4958-9b7b-2e7a2ddcd7f8" providerId="ADAL" clId="{AB47E49D-C12A-4BBA-B611-9B05BB49006B}" dt="2023-05-17T14:51:01.008" v="11097" actId="1076"/>
          <ac:picMkLst>
            <pc:docMk/>
            <pc:sldMk cId="915185735" sldId="266"/>
            <ac:picMk id="8" creationId="{F01FAABD-A605-F179-9EB8-3CC8CFE1C909}"/>
          </ac:picMkLst>
        </pc:picChg>
        <pc:picChg chg="add mod ord">
          <ac:chgData name="Bénédicte Blaudeau" userId="009c5cb8-a6fd-4958-9b7b-2e7a2ddcd7f8" providerId="ADAL" clId="{AB47E49D-C12A-4BBA-B611-9B05BB49006B}" dt="2023-05-17T08:33:54.274" v="8533" actId="1076"/>
          <ac:picMkLst>
            <pc:docMk/>
            <pc:sldMk cId="915185735" sldId="266"/>
            <ac:picMk id="10" creationId="{9625A6AA-D393-F893-4822-C9FBD5514F6D}"/>
          </ac:picMkLst>
        </pc:picChg>
        <pc:picChg chg="add del mod">
          <ac:chgData name="Bénédicte Blaudeau" userId="009c5cb8-a6fd-4958-9b7b-2e7a2ddcd7f8" providerId="ADAL" clId="{AB47E49D-C12A-4BBA-B611-9B05BB49006B}" dt="2023-05-17T08:13:47.813" v="8401" actId="21"/>
          <ac:picMkLst>
            <pc:docMk/>
            <pc:sldMk cId="915185735" sldId="266"/>
            <ac:picMk id="11" creationId="{B6DA32E5-1AF4-6B79-6609-68E1C542A2A1}"/>
          </ac:picMkLst>
        </pc:picChg>
        <pc:picChg chg="add del mod">
          <ac:chgData name="Bénédicte Blaudeau" userId="009c5cb8-a6fd-4958-9b7b-2e7a2ddcd7f8" providerId="ADAL" clId="{AB47E49D-C12A-4BBA-B611-9B05BB49006B}" dt="2023-05-16T16:28:56.961" v="7650" actId="478"/>
          <ac:picMkLst>
            <pc:docMk/>
            <pc:sldMk cId="915185735" sldId="266"/>
            <ac:picMk id="11" creationId="{E06B17E9-BE32-8E51-E17F-BC0DC83C4229}"/>
          </ac:picMkLst>
        </pc:picChg>
        <pc:picChg chg="add del mod">
          <ac:chgData name="Bénédicte Blaudeau" userId="009c5cb8-a6fd-4958-9b7b-2e7a2ddcd7f8" providerId="ADAL" clId="{AB47E49D-C12A-4BBA-B611-9B05BB49006B}" dt="2023-05-16T16:29:57.166" v="7668" actId="478"/>
          <ac:picMkLst>
            <pc:docMk/>
            <pc:sldMk cId="915185735" sldId="266"/>
            <ac:picMk id="12" creationId="{D2B1C87F-BA81-46C3-1DFD-976D01FC0546}"/>
          </ac:picMkLst>
        </pc:picChg>
        <pc:picChg chg="add del mod">
          <ac:chgData name="Bénédicte Blaudeau" userId="009c5cb8-a6fd-4958-9b7b-2e7a2ddcd7f8" providerId="ADAL" clId="{AB47E49D-C12A-4BBA-B611-9B05BB49006B}" dt="2023-05-17T08:16:19.660" v="8427" actId="478"/>
          <ac:picMkLst>
            <pc:docMk/>
            <pc:sldMk cId="915185735" sldId="266"/>
            <ac:picMk id="13" creationId="{9D161852-8B91-A5FA-0515-F680A9960C34}"/>
          </ac:picMkLst>
        </pc:picChg>
        <pc:picChg chg="add mod">
          <ac:chgData name="Bénédicte Blaudeau" userId="009c5cb8-a6fd-4958-9b7b-2e7a2ddcd7f8" providerId="ADAL" clId="{AB47E49D-C12A-4BBA-B611-9B05BB49006B}" dt="2023-05-17T08:33:50.022" v="8530" actId="1076"/>
          <ac:picMkLst>
            <pc:docMk/>
            <pc:sldMk cId="915185735" sldId="266"/>
            <ac:picMk id="14" creationId="{5E092506-F558-D12A-06D7-2BD015653826}"/>
          </ac:picMkLst>
        </pc:picChg>
        <pc:picChg chg="add mod ord">
          <ac:chgData name="Bénédicte Blaudeau" userId="009c5cb8-a6fd-4958-9b7b-2e7a2ddcd7f8" providerId="ADAL" clId="{AB47E49D-C12A-4BBA-B611-9B05BB49006B}" dt="2023-05-17T08:33:53.342" v="8532" actId="1076"/>
          <ac:picMkLst>
            <pc:docMk/>
            <pc:sldMk cId="915185735" sldId="266"/>
            <ac:picMk id="15" creationId="{76CE150A-1A89-15CB-FB9F-2DED7C654DDC}"/>
          </ac:picMkLst>
        </pc:picChg>
        <pc:picChg chg="add mod ord">
          <ac:chgData name="Bénédicte Blaudeau" userId="009c5cb8-a6fd-4958-9b7b-2e7a2ddcd7f8" providerId="ADAL" clId="{AB47E49D-C12A-4BBA-B611-9B05BB49006B}" dt="2023-05-17T08:33:50.974" v="8531" actId="1076"/>
          <ac:picMkLst>
            <pc:docMk/>
            <pc:sldMk cId="915185735" sldId="266"/>
            <ac:picMk id="16" creationId="{FE93A85E-2146-3302-E77D-AFE081DE8CEB}"/>
          </ac:picMkLst>
        </pc:picChg>
        <pc:picChg chg="add mod">
          <ac:chgData name="Bénédicte Blaudeau" userId="009c5cb8-a6fd-4958-9b7b-2e7a2ddcd7f8" providerId="ADAL" clId="{AB47E49D-C12A-4BBA-B611-9B05BB49006B}" dt="2023-05-17T13:47:37.696" v="9742" actId="1076"/>
          <ac:picMkLst>
            <pc:docMk/>
            <pc:sldMk cId="915185735" sldId="266"/>
            <ac:picMk id="18" creationId="{C5D858F8-1D7D-837B-B643-E76290ED004F}"/>
          </ac:picMkLst>
        </pc:picChg>
        <pc:picChg chg="add mod">
          <ac:chgData name="Bénédicte Blaudeau" userId="009c5cb8-a6fd-4958-9b7b-2e7a2ddcd7f8" providerId="ADAL" clId="{AB47E49D-C12A-4BBA-B611-9B05BB49006B}" dt="2023-05-17T08:33:41.821" v="8526" actId="1076"/>
          <ac:picMkLst>
            <pc:docMk/>
            <pc:sldMk cId="915185735" sldId="266"/>
            <ac:picMk id="20" creationId="{E03E92BC-F734-CE4A-1BEF-27B602002CA3}"/>
          </ac:picMkLst>
        </pc:picChg>
        <pc:picChg chg="add del mod">
          <ac:chgData name="Bénédicte Blaudeau" userId="009c5cb8-a6fd-4958-9b7b-2e7a2ddcd7f8" providerId="ADAL" clId="{AB47E49D-C12A-4BBA-B611-9B05BB49006B}" dt="2023-05-17T08:31:01.937" v="8486" actId="478"/>
          <ac:picMkLst>
            <pc:docMk/>
            <pc:sldMk cId="915185735" sldId="266"/>
            <ac:picMk id="21" creationId="{C344B556-8F9B-5612-9AC3-1D0B4187834C}"/>
          </ac:picMkLst>
        </pc:picChg>
        <pc:picChg chg="add mod">
          <ac:chgData name="Bénédicte Blaudeau" userId="009c5cb8-a6fd-4958-9b7b-2e7a2ddcd7f8" providerId="ADAL" clId="{AB47E49D-C12A-4BBA-B611-9B05BB49006B}" dt="2023-05-17T08:33:40.162" v="8525" actId="1076"/>
          <ac:picMkLst>
            <pc:docMk/>
            <pc:sldMk cId="915185735" sldId="266"/>
            <ac:picMk id="24" creationId="{FABC1468-456E-174E-8901-C027E94C40D1}"/>
          </ac:picMkLst>
        </pc:picChg>
        <pc:picChg chg="add mod">
          <ac:chgData name="Bénédicte Blaudeau" userId="009c5cb8-a6fd-4958-9b7b-2e7a2ddcd7f8" providerId="ADAL" clId="{AB47E49D-C12A-4BBA-B611-9B05BB49006B}" dt="2023-05-17T08:38:51.992" v="8561" actId="1076"/>
          <ac:picMkLst>
            <pc:docMk/>
            <pc:sldMk cId="915185735" sldId="266"/>
            <ac:picMk id="27" creationId="{EA65A76C-BDA0-B1BF-0D68-353115E65C75}"/>
          </ac:picMkLst>
        </pc:picChg>
        <pc:picChg chg="add mod">
          <ac:chgData name="Bénédicte Blaudeau" userId="009c5cb8-a6fd-4958-9b7b-2e7a2ddcd7f8" providerId="ADAL" clId="{AB47E49D-C12A-4BBA-B611-9B05BB49006B}" dt="2023-05-17T14:51:04.426" v="11098" actId="1076"/>
          <ac:picMkLst>
            <pc:docMk/>
            <pc:sldMk cId="915185735" sldId="266"/>
            <ac:picMk id="29" creationId="{5E45DA6E-DFB0-16F8-0FDD-713D1E2E1B62}"/>
          </ac:picMkLst>
        </pc:picChg>
        <pc:picChg chg="add del mod">
          <ac:chgData name="Bénédicte Blaudeau" userId="009c5cb8-a6fd-4958-9b7b-2e7a2ddcd7f8" providerId="ADAL" clId="{AB47E49D-C12A-4BBA-B611-9B05BB49006B}" dt="2023-05-17T08:43:50.034" v="8594" actId="478"/>
          <ac:picMkLst>
            <pc:docMk/>
            <pc:sldMk cId="915185735" sldId="266"/>
            <ac:picMk id="31" creationId="{ABBC6059-3F49-9F7A-045D-B02C3A795B12}"/>
          </ac:picMkLst>
        </pc:picChg>
      </pc:sldChg>
      <pc:sldMasterChg chg="modSldLayout">
        <pc:chgData name="Bénédicte Blaudeau" userId="009c5cb8-a6fd-4958-9b7b-2e7a2ddcd7f8" providerId="ADAL" clId="{AB47E49D-C12A-4BBA-B611-9B05BB49006B}" dt="2023-05-21T20:29:22.770" v="13507" actId="1036"/>
        <pc:sldMasterMkLst>
          <pc:docMk/>
          <pc:sldMasterMk cId="21001021" sldId="2147483648"/>
        </pc:sldMasterMkLst>
        <pc:sldLayoutChg chg="addSp delSp modSp mod">
          <pc:chgData name="Bénédicte Blaudeau" userId="009c5cb8-a6fd-4958-9b7b-2e7a2ddcd7f8" providerId="ADAL" clId="{AB47E49D-C12A-4BBA-B611-9B05BB49006B}" dt="2023-05-21T20:29:22.770" v="13507" actId="1036"/>
          <pc:sldLayoutMkLst>
            <pc:docMk/>
            <pc:sldMasterMk cId="21001021" sldId="2147483648"/>
            <pc:sldLayoutMk cId="840878497" sldId="2147483649"/>
          </pc:sldLayoutMkLst>
          <pc:spChg chg="add del">
            <ac:chgData name="Bénédicte Blaudeau" userId="009c5cb8-a6fd-4958-9b7b-2e7a2ddcd7f8" providerId="ADAL" clId="{AB47E49D-C12A-4BBA-B611-9B05BB49006B}" dt="2023-05-19T16:28:56.431" v="13327"/>
            <ac:spMkLst>
              <pc:docMk/>
              <pc:sldMasterMk cId="21001021" sldId="2147483648"/>
              <pc:sldLayoutMk cId="840878497" sldId="2147483649"/>
              <ac:spMk id="2" creationId="{EA2A200F-D53C-C085-6ACD-5CFBB02C29E1}"/>
            </ac:spMkLst>
          </pc:spChg>
          <pc:spChg chg="add del mod ord">
            <ac:chgData name="Bénédicte Blaudeau" userId="009c5cb8-a6fd-4958-9b7b-2e7a2ddcd7f8" providerId="ADAL" clId="{AB47E49D-C12A-4BBA-B611-9B05BB49006B}" dt="2023-05-21T20:25:06.595" v="13350" actId="478"/>
            <ac:spMkLst>
              <pc:docMk/>
              <pc:sldMasterMk cId="21001021" sldId="2147483648"/>
              <pc:sldLayoutMk cId="840878497" sldId="2147483649"/>
              <ac:spMk id="4" creationId="{DCD7D898-63AB-626E-05A2-5662A3444E65}"/>
            </ac:spMkLst>
          </pc:spChg>
          <pc:spChg chg="add del ord">
            <ac:chgData name="Bénédicte Blaudeau" userId="009c5cb8-a6fd-4958-9b7b-2e7a2ddcd7f8" providerId="ADAL" clId="{AB47E49D-C12A-4BBA-B611-9B05BB49006B}" dt="2023-05-21T20:25:08.151" v="13351" actId="478"/>
            <ac:spMkLst>
              <pc:docMk/>
              <pc:sldMasterMk cId="21001021" sldId="2147483648"/>
              <pc:sldLayoutMk cId="840878497" sldId="2147483649"/>
              <ac:spMk id="5" creationId="{C398F0A0-8077-F5B1-4005-2B28733A3766}"/>
            </ac:spMkLst>
          </pc:spChg>
          <pc:spChg chg="add del mod ord">
            <ac:chgData name="Bénédicte Blaudeau" userId="009c5cb8-a6fd-4958-9b7b-2e7a2ddcd7f8" providerId="ADAL" clId="{AB47E49D-C12A-4BBA-B611-9B05BB49006B}" dt="2023-05-21T20:25:09.605" v="13352" actId="478"/>
            <ac:spMkLst>
              <pc:docMk/>
              <pc:sldMasterMk cId="21001021" sldId="2147483648"/>
              <pc:sldLayoutMk cId="840878497" sldId="2147483649"/>
              <ac:spMk id="6" creationId="{6C29AB65-92B1-1A5E-4024-D61A608BC16C}"/>
            </ac:spMkLst>
          </pc:spChg>
          <pc:spChg chg="mod">
            <ac:chgData name="Bénédicte Blaudeau" userId="009c5cb8-a6fd-4958-9b7b-2e7a2ddcd7f8" providerId="ADAL" clId="{AB47E49D-C12A-4BBA-B611-9B05BB49006B}" dt="2023-05-21T20:29:22.770" v="13507" actId="1036"/>
            <ac:spMkLst>
              <pc:docMk/>
              <pc:sldMasterMk cId="21001021" sldId="2147483648"/>
              <pc:sldLayoutMk cId="840878497" sldId="2147483649"/>
              <ac:spMk id="9" creationId="{49E78E4E-78C8-7D40-651F-F4CE463E62F1}"/>
            </ac:spMkLst>
          </pc:spChg>
          <pc:spChg chg="add del mod">
            <ac:chgData name="Bénédicte Blaudeau" userId="009c5cb8-a6fd-4958-9b7b-2e7a2ddcd7f8" providerId="ADAL" clId="{AB47E49D-C12A-4BBA-B611-9B05BB49006B}" dt="2023-05-21T20:28:08.048" v="13491" actId="478"/>
            <ac:spMkLst>
              <pc:docMk/>
              <pc:sldMasterMk cId="21001021" sldId="2147483648"/>
              <pc:sldLayoutMk cId="840878497" sldId="2147483649"/>
              <ac:spMk id="10" creationId="{705214A4-9780-1961-9D03-FEC150C667CF}"/>
            </ac:spMkLst>
          </pc:spChg>
          <pc:spChg chg="add del mod">
            <ac:chgData name="Bénédicte Blaudeau" userId="009c5cb8-a6fd-4958-9b7b-2e7a2ddcd7f8" providerId="ADAL" clId="{AB47E49D-C12A-4BBA-B611-9B05BB49006B}" dt="2023-05-17T13:58:40.863" v="9762" actId="478"/>
            <ac:spMkLst>
              <pc:docMk/>
              <pc:sldMasterMk cId="21001021" sldId="2147483648"/>
              <pc:sldLayoutMk cId="840878497" sldId="2147483649"/>
              <ac:spMk id="10" creationId="{7BCED3CA-866C-1ACD-173F-FC15FAD1FBBB}"/>
            </ac:spMkLst>
          </pc:spChg>
          <pc:spChg chg="add del mod">
            <ac:chgData name="Bénédicte Blaudeau" userId="009c5cb8-a6fd-4958-9b7b-2e7a2ddcd7f8" providerId="ADAL" clId="{AB47E49D-C12A-4BBA-B611-9B05BB49006B}" dt="2023-05-19T16:28:57.081" v="13328"/>
            <ac:spMkLst>
              <pc:docMk/>
              <pc:sldMasterMk cId="21001021" sldId="2147483648"/>
              <pc:sldLayoutMk cId="840878497" sldId="2147483649"/>
              <ac:spMk id="10" creationId="{E0B381AF-4021-840F-6702-8E9AA9F83B64}"/>
            </ac:spMkLst>
          </pc:spChg>
          <pc:spChg chg="add del mod">
            <ac:chgData name="Bénédicte Blaudeau" userId="009c5cb8-a6fd-4958-9b7b-2e7a2ddcd7f8" providerId="ADAL" clId="{AB47E49D-C12A-4BBA-B611-9B05BB49006B}" dt="2023-05-17T13:59:29.483" v="9805" actId="478"/>
            <ac:spMkLst>
              <pc:docMk/>
              <pc:sldMasterMk cId="21001021" sldId="2147483648"/>
              <pc:sldLayoutMk cId="840878497" sldId="2147483649"/>
              <ac:spMk id="11" creationId="{1390530A-42D4-9D31-667D-61F8C100C597}"/>
            </ac:spMkLst>
          </pc:spChg>
          <pc:spChg chg="add del mod">
            <ac:chgData name="Bénédicte Blaudeau" userId="009c5cb8-a6fd-4958-9b7b-2e7a2ddcd7f8" providerId="ADAL" clId="{AB47E49D-C12A-4BBA-B611-9B05BB49006B}" dt="2023-05-19T16:28:57.081" v="13328"/>
            <ac:spMkLst>
              <pc:docMk/>
              <pc:sldMasterMk cId="21001021" sldId="2147483648"/>
              <pc:sldLayoutMk cId="840878497" sldId="2147483649"/>
              <ac:spMk id="11" creationId="{E6635D0F-AE5C-A449-3D44-097EC12D1DBB}"/>
            </ac:spMkLst>
          </pc:spChg>
          <pc:spChg chg="add del mod">
            <ac:chgData name="Bénédicte Blaudeau" userId="009c5cb8-a6fd-4958-9b7b-2e7a2ddcd7f8" providerId="ADAL" clId="{AB47E49D-C12A-4BBA-B611-9B05BB49006B}" dt="2023-05-19T16:28:57.081" v="13328"/>
            <ac:spMkLst>
              <pc:docMk/>
              <pc:sldMasterMk cId="21001021" sldId="2147483648"/>
              <pc:sldLayoutMk cId="840878497" sldId="2147483649"/>
              <ac:spMk id="12" creationId="{A3810C42-24B9-7808-85E2-798367EEF874}"/>
            </ac:spMkLst>
          </pc:spChg>
          <pc:spChg chg="add del mod">
            <ac:chgData name="Bénédicte Blaudeau" userId="009c5cb8-a6fd-4958-9b7b-2e7a2ddcd7f8" providerId="ADAL" clId="{AB47E49D-C12A-4BBA-B611-9B05BB49006B}" dt="2023-05-19T16:28:55.768" v="13325"/>
            <ac:spMkLst>
              <pc:docMk/>
              <pc:sldMasterMk cId="21001021" sldId="2147483648"/>
              <pc:sldLayoutMk cId="840878497" sldId="2147483649"/>
              <ac:spMk id="13" creationId="{E124C613-13FB-FFA0-D647-D5620251A33E}"/>
            </ac:spMkLst>
          </pc:spChg>
          <pc:spChg chg="add del mod">
            <ac:chgData name="Bénédicte Blaudeau" userId="009c5cb8-a6fd-4958-9b7b-2e7a2ddcd7f8" providerId="ADAL" clId="{AB47E49D-C12A-4BBA-B611-9B05BB49006B}" dt="2023-05-19T16:28:54.852" v="13323"/>
            <ac:spMkLst>
              <pc:docMk/>
              <pc:sldMasterMk cId="21001021" sldId="2147483648"/>
              <pc:sldLayoutMk cId="840878497" sldId="2147483649"/>
              <ac:spMk id="14" creationId="{DADEB53A-DB9C-6A5E-CA9E-199AC00AC051}"/>
            </ac:spMkLst>
          </pc:spChg>
          <pc:spChg chg="add del mod">
            <ac:chgData name="Bénédicte Blaudeau" userId="009c5cb8-a6fd-4958-9b7b-2e7a2ddcd7f8" providerId="ADAL" clId="{AB47E49D-C12A-4BBA-B611-9B05BB49006B}" dt="2023-05-19T16:28:54.852" v="13323"/>
            <ac:spMkLst>
              <pc:docMk/>
              <pc:sldMasterMk cId="21001021" sldId="2147483648"/>
              <pc:sldLayoutMk cId="840878497" sldId="2147483649"/>
              <ac:spMk id="15" creationId="{EB5622DC-0D90-DD3D-F341-1D2962AE136A}"/>
            </ac:spMkLst>
          </pc:spChg>
          <pc:spChg chg="add del mod">
            <ac:chgData name="Bénédicte Blaudeau" userId="009c5cb8-a6fd-4958-9b7b-2e7a2ddcd7f8" providerId="ADAL" clId="{AB47E49D-C12A-4BBA-B611-9B05BB49006B}" dt="2023-05-19T16:28:54.852" v="13323"/>
            <ac:spMkLst>
              <pc:docMk/>
              <pc:sldMasterMk cId="21001021" sldId="2147483648"/>
              <pc:sldLayoutMk cId="840878497" sldId="2147483649"/>
              <ac:spMk id="16" creationId="{CAC98DA9-C828-7EDC-1680-FF290364615F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664D5-856C-4296-807C-54D13676B1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F5F1A3-FD12-4A4E-8A87-ED07385FB594}">
      <dgm:prSet phldrT="[Texte]"/>
      <dgm:spPr/>
      <dgm:t>
        <a:bodyPr/>
        <a:lstStyle/>
        <a:p>
          <a:r>
            <a:rPr lang="fr-BE" dirty="0">
              <a:latin typeface="Arial" panose="020B0604020202020204" pitchFamily="34" charset="0"/>
              <a:cs typeface="Arial" panose="020B0604020202020204" pitchFamily="34" charset="0"/>
            </a:rPr>
            <a:t>Q3 2023 – Evaluation and interaction </a:t>
          </a:r>
          <a:r>
            <a:rPr lang="fr-BE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fr-BE" dirty="0">
              <a:latin typeface="Arial" panose="020B0604020202020204" pitchFamily="34" charset="0"/>
              <a:cs typeface="Arial" panose="020B0604020202020204" pitchFamily="34" charset="0"/>
            </a:rPr>
            <a:t> the EC</a:t>
          </a:r>
        </a:p>
      </dgm:t>
    </dgm:pt>
    <dgm:pt modelId="{CB62224C-B236-4209-BCE1-4A04B2506EE5}" type="parTrans" cxnId="{D37A767D-8D69-43D0-B40C-7E4859ECFC5E}">
      <dgm:prSet/>
      <dgm:spPr/>
      <dgm:t>
        <a:bodyPr/>
        <a:lstStyle/>
        <a:p>
          <a:endParaRPr lang="fr-BE"/>
        </a:p>
      </dgm:t>
    </dgm:pt>
    <dgm:pt modelId="{0205E355-CF45-4420-8AC6-795C6F787AAF}" type="sibTrans" cxnId="{D37A767D-8D69-43D0-B40C-7E4859ECFC5E}">
      <dgm:prSet/>
      <dgm:spPr/>
      <dgm:t>
        <a:bodyPr/>
        <a:lstStyle/>
        <a:p>
          <a:endParaRPr lang="fr-BE"/>
        </a:p>
      </dgm:t>
    </dgm:pt>
    <dgm:pt modelId="{771BD6B3-CF2A-44A9-A3E8-36B129500319}">
      <dgm:prSet phldrT="[Texte]"/>
      <dgm:spPr/>
      <dgm:t>
        <a:bodyPr/>
        <a:lstStyle/>
        <a:p>
          <a:r>
            <a:rPr lang="fr-BE" dirty="0"/>
            <a:t>Q4 2023 – </a:t>
          </a:r>
          <a:r>
            <a:rPr lang="fr-BE" dirty="0" err="1"/>
            <a:t>Preparation</a:t>
          </a:r>
          <a:r>
            <a:rPr lang="fr-BE" dirty="0"/>
            <a:t> of the Grant Agreement</a:t>
          </a:r>
        </a:p>
      </dgm:t>
    </dgm:pt>
    <dgm:pt modelId="{A0AC6EE0-5930-458D-807B-F492A672BA76}" type="parTrans" cxnId="{613A2187-14E7-4288-938F-7742488C3C99}">
      <dgm:prSet/>
      <dgm:spPr/>
      <dgm:t>
        <a:bodyPr/>
        <a:lstStyle/>
        <a:p>
          <a:endParaRPr lang="fr-BE"/>
        </a:p>
      </dgm:t>
    </dgm:pt>
    <dgm:pt modelId="{B4CA05C6-2CD8-427A-9CD6-BC8934636156}" type="sibTrans" cxnId="{613A2187-14E7-4288-938F-7742488C3C99}">
      <dgm:prSet/>
      <dgm:spPr/>
      <dgm:t>
        <a:bodyPr/>
        <a:lstStyle/>
        <a:p>
          <a:endParaRPr lang="fr-BE"/>
        </a:p>
      </dgm:t>
    </dgm:pt>
    <dgm:pt modelId="{8B5BA847-7DC8-4109-8384-2AB1945E20E3}">
      <dgm:prSet phldrT="[Texte]"/>
      <dgm:spPr/>
      <dgm:t>
        <a:bodyPr/>
        <a:lstStyle/>
        <a:p>
          <a:r>
            <a:rPr lang="fr-BE" dirty="0"/>
            <a:t>2024 – Start of the partnership</a:t>
          </a:r>
        </a:p>
        <a:p>
          <a:r>
            <a:rPr lang="fr-BE" dirty="0"/>
            <a:t>1st AWP</a:t>
          </a:r>
        </a:p>
      </dgm:t>
    </dgm:pt>
    <dgm:pt modelId="{58AA8849-6C5B-4913-AC58-CA32032BF4DC}" type="parTrans" cxnId="{28F003EA-67C5-4627-8F43-678C696BF26A}">
      <dgm:prSet/>
      <dgm:spPr/>
      <dgm:t>
        <a:bodyPr/>
        <a:lstStyle/>
        <a:p>
          <a:endParaRPr lang="fr-BE"/>
        </a:p>
      </dgm:t>
    </dgm:pt>
    <dgm:pt modelId="{12803154-AD1D-4BE2-A46E-D9DB708DAAE1}" type="sibTrans" cxnId="{28F003EA-67C5-4627-8F43-678C696BF26A}">
      <dgm:prSet/>
      <dgm:spPr/>
      <dgm:t>
        <a:bodyPr/>
        <a:lstStyle/>
        <a:p>
          <a:endParaRPr lang="fr-BE"/>
        </a:p>
      </dgm:t>
    </dgm:pt>
    <dgm:pt modelId="{68632DE9-44BB-496F-882E-70CD1D877719}">
      <dgm:prSet/>
      <dgm:spPr/>
      <dgm:t>
        <a:bodyPr/>
        <a:lstStyle/>
        <a:p>
          <a:r>
            <a:rPr lang="fr-BE" dirty="0"/>
            <a:t>….</a:t>
          </a:r>
        </a:p>
      </dgm:t>
    </dgm:pt>
    <dgm:pt modelId="{7E2229E4-FFCB-47F5-B512-0E3F1EB658AD}" type="parTrans" cxnId="{FAD5E58C-F6F1-4945-8E22-1E4FA963B2CE}">
      <dgm:prSet/>
      <dgm:spPr/>
      <dgm:t>
        <a:bodyPr/>
        <a:lstStyle/>
        <a:p>
          <a:endParaRPr lang="fr-BE"/>
        </a:p>
      </dgm:t>
    </dgm:pt>
    <dgm:pt modelId="{FA91363F-1AAC-467D-B2C3-7BEF7B3BE332}" type="sibTrans" cxnId="{FAD5E58C-F6F1-4945-8E22-1E4FA963B2CE}">
      <dgm:prSet/>
      <dgm:spPr/>
      <dgm:t>
        <a:bodyPr/>
        <a:lstStyle/>
        <a:p>
          <a:endParaRPr lang="fr-BE"/>
        </a:p>
      </dgm:t>
    </dgm:pt>
    <dgm:pt modelId="{0A7D5FE1-7D94-4A4C-A71B-DC00D88E69CF}" type="pres">
      <dgm:prSet presAssocID="{5F2664D5-856C-4296-807C-54D13676B1D9}" presName="Name0" presStyleCnt="0">
        <dgm:presLayoutVars>
          <dgm:dir/>
          <dgm:animLvl val="lvl"/>
          <dgm:resizeHandles val="exact"/>
        </dgm:presLayoutVars>
      </dgm:prSet>
      <dgm:spPr/>
    </dgm:pt>
    <dgm:pt modelId="{E924821C-B729-4C39-A1E4-196DA98E6BC8}" type="pres">
      <dgm:prSet presAssocID="{16F5F1A3-FD12-4A4E-8A87-ED07385FB59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E870E0-5960-4447-B170-A74E574B71B8}" type="pres">
      <dgm:prSet presAssocID="{0205E355-CF45-4420-8AC6-795C6F787AAF}" presName="parTxOnlySpace" presStyleCnt="0"/>
      <dgm:spPr/>
    </dgm:pt>
    <dgm:pt modelId="{F1443B20-025C-4854-B87F-DB312A02A957}" type="pres">
      <dgm:prSet presAssocID="{771BD6B3-CF2A-44A9-A3E8-36B12950031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F737416-8979-4A1A-9B1E-7D94E3D229AF}" type="pres">
      <dgm:prSet presAssocID="{B4CA05C6-2CD8-427A-9CD6-BC8934636156}" presName="parTxOnlySpace" presStyleCnt="0"/>
      <dgm:spPr/>
    </dgm:pt>
    <dgm:pt modelId="{59FB9AE2-766F-4857-9A6F-6549DB7BE456}" type="pres">
      <dgm:prSet presAssocID="{8B5BA847-7DC8-4109-8384-2AB1945E20E3}" presName="parTxOnly" presStyleLbl="node1" presStyleIdx="2" presStyleCnt="4" custLinFactNeighborX="-13022" custLinFactNeighborY="-599">
        <dgm:presLayoutVars>
          <dgm:chMax val="0"/>
          <dgm:chPref val="0"/>
          <dgm:bulletEnabled val="1"/>
        </dgm:presLayoutVars>
      </dgm:prSet>
      <dgm:spPr/>
    </dgm:pt>
    <dgm:pt modelId="{C995830F-9DA8-4805-AA2B-6A5A91670D06}" type="pres">
      <dgm:prSet presAssocID="{12803154-AD1D-4BE2-A46E-D9DB708DAAE1}" presName="parTxOnlySpace" presStyleCnt="0"/>
      <dgm:spPr/>
    </dgm:pt>
    <dgm:pt modelId="{DAF33D59-100B-4BEA-BB1B-705CDDD71DD7}" type="pres">
      <dgm:prSet presAssocID="{68632DE9-44BB-496F-882E-70CD1D87771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4A03971-3898-4AC8-8397-CF7C1A6903DC}" type="presOf" srcId="{16F5F1A3-FD12-4A4E-8A87-ED07385FB594}" destId="{E924821C-B729-4C39-A1E4-196DA98E6BC8}" srcOrd="0" destOrd="0" presId="urn:microsoft.com/office/officeart/2005/8/layout/chevron1"/>
    <dgm:cxn modelId="{81F2C953-E3B8-4170-9DC8-78CB799B22D7}" type="presOf" srcId="{8B5BA847-7DC8-4109-8384-2AB1945E20E3}" destId="{59FB9AE2-766F-4857-9A6F-6549DB7BE456}" srcOrd="0" destOrd="0" presId="urn:microsoft.com/office/officeart/2005/8/layout/chevron1"/>
    <dgm:cxn modelId="{D37A767D-8D69-43D0-B40C-7E4859ECFC5E}" srcId="{5F2664D5-856C-4296-807C-54D13676B1D9}" destId="{16F5F1A3-FD12-4A4E-8A87-ED07385FB594}" srcOrd="0" destOrd="0" parTransId="{CB62224C-B236-4209-BCE1-4A04B2506EE5}" sibTransId="{0205E355-CF45-4420-8AC6-795C6F787AAF}"/>
    <dgm:cxn modelId="{613A2187-14E7-4288-938F-7742488C3C99}" srcId="{5F2664D5-856C-4296-807C-54D13676B1D9}" destId="{771BD6B3-CF2A-44A9-A3E8-36B129500319}" srcOrd="1" destOrd="0" parTransId="{A0AC6EE0-5930-458D-807B-F492A672BA76}" sibTransId="{B4CA05C6-2CD8-427A-9CD6-BC8934636156}"/>
    <dgm:cxn modelId="{FAD5E58C-F6F1-4945-8E22-1E4FA963B2CE}" srcId="{5F2664D5-856C-4296-807C-54D13676B1D9}" destId="{68632DE9-44BB-496F-882E-70CD1D877719}" srcOrd="3" destOrd="0" parTransId="{7E2229E4-FFCB-47F5-B512-0E3F1EB658AD}" sibTransId="{FA91363F-1AAC-467D-B2C3-7BEF7B3BE332}"/>
    <dgm:cxn modelId="{C8A92C9F-F4DB-4A96-B495-E2B8020877C6}" type="presOf" srcId="{771BD6B3-CF2A-44A9-A3E8-36B129500319}" destId="{F1443B20-025C-4854-B87F-DB312A02A957}" srcOrd="0" destOrd="0" presId="urn:microsoft.com/office/officeart/2005/8/layout/chevron1"/>
    <dgm:cxn modelId="{6FD8AFC2-DF49-4277-83DB-D799C1E93410}" type="presOf" srcId="{68632DE9-44BB-496F-882E-70CD1D877719}" destId="{DAF33D59-100B-4BEA-BB1B-705CDDD71DD7}" srcOrd="0" destOrd="0" presId="urn:microsoft.com/office/officeart/2005/8/layout/chevron1"/>
    <dgm:cxn modelId="{6D0FA0E9-1BDA-4A81-9542-6548A9880891}" type="presOf" srcId="{5F2664D5-856C-4296-807C-54D13676B1D9}" destId="{0A7D5FE1-7D94-4A4C-A71B-DC00D88E69CF}" srcOrd="0" destOrd="0" presId="urn:microsoft.com/office/officeart/2005/8/layout/chevron1"/>
    <dgm:cxn modelId="{28F003EA-67C5-4627-8F43-678C696BF26A}" srcId="{5F2664D5-856C-4296-807C-54D13676B1D9}" destId="{8B5BA847-7DC8-4109-8384-2AB1945E20E3}" srcOrd="2" destOrd="0" parTransId="{58AA8849-6C5B-4913-AC58-CA32032BF4DC}" sibTransId="{12803154-AD1D-4BE2-A46E-D9DB708DAAE1}"/>
    <dgm:cxn modelId="{5818B204-0C39-464D-A35E-5EBDDEBD5E41}" type="presParOf" srcId="{0A7D5FE1-7D94-4A4C-A71B-DC00D88E69CF}" destId="{E924821C-B729-4C39-A1E4-196DA98E6BC8}" srcOrd="0" destOrd="0" presId="urn:microsoft.com/office/officeart/2005/8/layout/chevron1"/>
    <dgm:cxn modelId="{588F9BA5-FC30-4C77-847B-649BD248589E}" type="presParOf" srcId="{0A7D5FE1-7D94-4A4C-A71B-DC00D88E69CF}" destId="{5FE870E0-5960-4447-B170-A74E574B71B8}" srcOrd="1" destOrd="0" presId="urn:microsoft.com/office/officeart/2005/8/layout/chevron1"/>
    <dgm:cxn modelId="{E1076EF3-8513-415E-89F4-D44CA569B6CB}" type="presParOf" srcId="{0A7D5FE1-7D94-4A4C-A71B-DC00D88E69CF}" destId="{F1443B20-025C-4854-B87F-DB312A02A957}" srcOrd="2" destOrd="0" presId="urn:microsoft.com/office/officeart/2005/8/layout/chevron1"/>
    <dgm:cxn modelId="{5A324A5C-8232-4FDA-B690-6D36623B290F}" type="presParOf" srcId="{0A7D5FE1-7D94-4A4C-A71B-DC00D88E69CF}" destId="{1F737416-8979-4A1A-9B1E-7D94E3D229AF}" srcOrd="3" destOrd="0" presId="urn:microsoft.com/office/officeart/2005/8/layout/chevron1"/>
    <dgm:cxn modelId="{74342D8B-1F6A-4662-8374-35CD04E07B8C}" type="presParOf" srcId="{0A7D5FE1-7D94-4A4C-A71B-DC00D88E69CF}" destId="{59FB9AE2-766F-4857-9A6F-6549DB7BE456}" srcOrd="4" destOrd="0" presId="urn:microsoft.com/office/officeart/2005/8/layout/chevron1"/>
    <dgm:cxn modelId="{3FDD2408-026C-4947-A316-78C463EF276D}" type="presParOf" srcId="{0A7D5FE1-7D94-4A4C-A71B-DC00D88E69CF}" destId="{C995830F-9DA8-4805-AA2B-6A5A91670D06}" srcOrd="5" destOrd="0" presId="urn:microsoft.com/office/officeart/2005/8/layout/chevron1"/>
    <dgm:cxn modelId="{C7D45036-8F0D-4AD6-B262-44DC71190549}" type="presParOf" srcId="{0A7D5FE1-7D94-4A4C-A71B-DC00D88E69CF}" destId="{DAF33D59-100B-4BEA-BB1B-705CDDD71DD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4821C-B729-4C39-A1E4-196DA98E6BC8}">
      <dsp:nvSpPr>
        <dsp:cNvPr id="0" name=""/>
        <dsp:cNvSpPr/>
      </dsp:nvSpPr>
      <dsp:spPr>
        <a:xfrm>
          <a:off x="3081" y="625373"/>
          <a:ext cx="1793598" cy="717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latin typeface="Arial" panose="020B0604020202020204" pitchFamily="34" charset="0"/>
              <a:cs typeface="Arial" panose="020B0604020202020204" pitchFamily="34" charset="0"/>
            </a:rPr>
            <a:t>Q3 2023 – Evaluation and interaction </a:t>
          </a:r>
          <a:r>
            <a:rPr lang="fr-BE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with</a:t>
          </a:r>
          <a:r>
            <a:rPr lang="fr-BE" sz="1200" kern="1200" dirty="0">
              <a:latin typeface="Arial" panose="020B0604020202020204" pitchFamily="34" charset="0"/>
              <a:cs typeface="Arial" panose="020B0604020202020204" pitchFamily="34" charset="0"/>
            </a:rPr>
            <a:t> the EC</a:t>
          </a:r>
        </a:p>
      </dsp:txBody>
      <dsp:txXfrm>
        <a:off x="361801" y="625373"/>
        <a:ext cx="1076159" cy="717439"/>
      </dsp:txXfrm>
    </dsp:sp>
    <dsp:sp modelId="{F1443B20-025C-4854-B87F-DB312A02A957}">
      <dsp:nvSpPr>
        <dsp:cNvPr id="0" name=""/>
        <dsp:cNvSpPr/>
      </dsp:nvSpPr>
      <dsp:spPr>
        <a:xfrm>
          <a:off x="1617319" y="625373"/>
          <a:ext cx="1793598" cy="717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Q4 2023 – </a:t>
          </a:r>
          <a:r>
            <a:rPr lang="fr-BE" sz="1200" kern="1200" dirty="0" err="1"/>
            <a:t>Preparation</a:t>
          </a:r>
          <a:r>
            <a:rPr lang="fr-BE" sz="1200" kern="1200" dirty="0"/>
            <a:t> of the Grant Agreement</a:t>
          </a:r>
        </a:p>
      </dsp:txBody>
      <dsp:txXfrm>
        <a:off x="1976039" y="625373"/>
        <a:ext cx="1076159" cy="717439"/>
      </dsp:txXfrm>
    </dsp:sp>
    <dsp:sp modelId="{59FB9AE2-766F-4857-9A6F-6549DB7BE456}">
      <dsp:nvSpPr>
        <dsp:cNvPr id="0" name=""/>
        <dsp:cNvSpPr/>
      </dsp:nvSpPr>
      <dsp:spPr>
        <a:xfrm>
          <a:off x="3208202" y="621076"/>
          <a:ext cx="1793598" cy="717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2024 – Start of the partnership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1st AWP</a:t>
          </a:r>
        </a:p>
      </dsp:txBody>
      <dsp:txXfrm>
        <a:off x="3566922" y="621076"/>
        <a:ext cx="1076159" cy="717439"/>
      </dsp:txXfrm>
    </dsp:sp>
    <dsp:sp modelId="{DAF33D59-100B-4BEA-BB1B-705CDDD71DD7}">
      <dsp:nvSpPr>
        <dsp:cNvPr id="0" name=""/>
        <dsp:cNvSpPr/>
      </dsp:nvSpPr>
      <dsp:spPr>
        <a:xfrm>
          <a:off x="4845797" y="625373"/>
          <a:ext cx="1793598" cy="717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/>
            <a:t>….</a:t>
          </a:r>
        </a:p>
      </dsp:txBody>
      <dsp:txXfrm>
        <a:off x="5204517" y="625373"/>
        <a:ext cx="1076159" cy="71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EA0C41-D187-CD7D-D403-07A353330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7893" y="730346"/>
            <a:ext cx="4554107" cy="58526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2A200F-D53C-C085-6ACD-5CFBB02C2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096B39-0AEA-9A25-FDD6-8E72EE4E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B420C0-4FFB-3F8C-3CB3-67B40BF170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200" y="34837"/>
            <a:ext cx="2191833" cy="695509"/>
          </a:xfrm>
          <a:prstGeom prst="rect">
            <a:avLst/>
          </a:prstGeom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9E78E4E-78C8-7D40-651F-F4CE463E62F1}"/>
              </a:ext>
            </a:extLst>
          </p:cNvPr>
          <p:cNvSpPr txBox="1">
            <a:spLocks/>
          </p:cNvSpPr>
          <p:nvPr userDrawn="1"/>
        </p:nvSpPr>
        <p:spPr>
          <a:xfrm>
            <a:off x="188257" y="71896"/>
            <a:ext cx="9891913" cy="29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23.05.2023 – ERRIAF </a:t>
            </a:r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– </a:t>
            </a:r>
            <a:r>
              <a:rPr lang="fr-FR" dirty="0" err="1"/>
              <a:t>European</a:t>
            </a:r>
            <a:r>
              <a:rPr lang="fr-FR" dirty="0"/>
              <a:t> partnerships: </a:t>
            </a:r>
            <a:r>
              <a:rPr lang="fr-FR" dirty="0" err="1"/>
              <a:t>opportunities</a:t>
            </a:r>
            <a:r>
              <a:rPr lang="fr-FR" dirty="0"/>
              <a:t> and challenges for the </a:t>
            </a:r>
            <a:r>
              <a:rPr lang="fr-FR" dirty="0" err="1"/>
              <a:t>regions</a:t>
            </a:r>
            <a:r>
              <a:rPr lang="fr-FR" dirty="0"/>
              <a:t> – Pays de la Loire: </a:t>
            </a:r>
            <a:r>
              <a:rPr lang="fr-FR" dirty="0" err="1"/>
              <a:t>Agroecology</a:t>
            </a:r>
            <a:r>
              <a:rPr lang="fr-FR" dirty="0"/>
              <a:t> and Living </a:t>
            </a:r>
            <a:r>
              <a:rPr lang="fr-FR" dirty="0" err="1"/>
              <a:t>Labs</a:t>
            </a:r>
            <a:r>
              <a:rPr lang="fr-FR" dirty="0"/>
              <a:t> partnership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8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AFE02-246A-0F78-C6F9-44E09852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B0DFE8-ACE2-95FD-D4EF-22307CCA5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561A2B-1670-4665-4F4D-75F4A8C5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6FEB93-790F-698C-FFD5-92E40415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920CB-C75A-5475-9EF0-4F77F8D9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67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C51921-FD03-D987-6A88-267F15FC3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54E43F-48D3-933A-C060-AA1958D34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DA3738-5A17-EDFF-8A82-00BAD741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C2AF8-838C-8AE0-2469-442A42F01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E180B-ED01-86C2-8515-266FBE1E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602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0FE39-1910-1054-3814-17FB5DF5F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1FC1AC-DE73-8F6C-C0CB-44EDAC04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48B46-D24E-7C12-E3DB-54A31199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51B087-8DEC-735C-B09F-E226BF1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AB5F3F-FCC1-7413-67A4-C305966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435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93FB1-A332-16CB-9741-B94EC1C0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BA92F-DC1E-5EBD-C2E1-E7647982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56078-9879-5F50-F792-6A1A51A9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28443-6254-0FD5-54E6-BB895C6B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1433E-8D45-7A6E-1631-7FD540F7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0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D1268-CD56-EC6E-F23D-A0E1796B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D055A8-AAD4-3F7D-E10D-20E7EECD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AF21B1-0B3C-1AF2-8D2E-1B41AF19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868E-826D-393B-2A90-FD109921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2EF8E6-3494-1BF0-C3EB-11FFF2D6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02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5E9C0-6A5D-6969-34E1-AD1BB4F3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109E9C-BC76-4B89-F20E-4082BEF8D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0477F6-C317-1138-9565-610F1EF2B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045B7-B1E0-636B-C4D9-08BB81C9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9C9204-BF37-BCD5-2190-0480087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238F52-DC40-DEDB-F081-FC114822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420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006E3-07C9-ABB5-F3A1-2CC1F708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FC65E6-CEE0-27D1-7B86-579C5FC21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11CBD0-6481-5AAA-9333-D17996910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0301FD-9CCA-72CF-615D-3679321DD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FC035A-E087-8BAD-8CCD-2ADEC7264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58B45B-F3AE-63CD-7EE7-332704D7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D82FCF-21FA-C2AA-C089-03474F50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651209-536C-B388-92A3-D687B2C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452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C2DEF-C0FB-34F3-CCFF-7B80D48D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7EF27-9BCF-CB10-3AAD-CF8AFC77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683219-F1E1-F785-C9A9-40432588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931D30-B591-65AA-AC86-8A81D107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713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F14713-FE9A-C75B-6155-86D97347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9C9CDFE-35CA-5652-0940-E96F6E54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6E6E66-D37D-8BC6-92AA-DCF53EBD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004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A986F-5D03-7DAB-B189-987FA363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BEA699-B01C-E739-FF0D-FBE35FD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F23A13-B14C-B685-31EF-A6660C01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9D2FAB-EFD3-019F-EBCD-045D55C4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186EA1-2B51-A94A-4BEB-2A730685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DEA23C-0920-08E9-3831-B5F892B0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298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D5CB7-E43C-AEB9-10E9-23AA6B8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3A6AB-2B5C-DE04-4477-241B66EC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FCEFA-7D17-B4B7-F434-03DF43C2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C13824-7A20-E577-657C-9DA25386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F42D5-E3DC-05C4-97E1-89B60F02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52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EE9A07-BDB2-80E1-1128-844A3381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429B64-030D-5682-28F4-5A29CB5E0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12AD61-6FDE-2E7E-3757-EFF32F7A5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44E3B1-00AA-BC4C-2518-03E478B9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23D488-E765-AF66-C51E-2F6E1431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9D11EA-93E4-DF79-F2E7-5C459767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3737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B5AE1-AD95-C7DF-6CDE-2F26E5FF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5B8627-45AD-DE4C-B63F-ECA63DB53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D8B648-3EFE-B9B5-52DF-985E8F60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4DB1B-7580-27BD-17E3-F944CAE0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FBEDA-DDFA-D370-17BD-33CD732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324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1FCC33-5615-7C49-9A2E-DDEECA00C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7B3094-4C52-A246-8799-CB682489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3637DA-E4E3-206F-360D-05D30888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3367EA-3B93-4DE7-D97E-F15414EA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F41AA-9C01-CCEB-830B-19A26381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047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E9B29-0385-5C63-2001-20B7F0A6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DE3C05-11DB-FB08-9FB8-2ED218E1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388B1-5727-25F7-386B-8B8FA2F6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E8C96B-4D93-B451-8722-A1F0B381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EDB89-17CE-C1C8-643F-35E76A9E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88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A2814-7306-6B84-CA80-CA64D8B3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FEF8A-C9FD-BE2E-857B-3B1157784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8074FC-4566-341D-1192-C404514C8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90E2CC-E513-95EC-4F71-BD3D265F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368FBF-630E-E0AD-4929-023B9C16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E5187-5C4B-8CC2-A987-CA157B5B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619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09B2A-63B1-9C14-12DB-C223F6C9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E024FE-A483-68A5-229B-A0FF96FF6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C98C0E-486C-1391-05DE-6650241B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997613-A9F0-577B-30F3-51A736ADE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78FE40-EC5E-167D-25EC-2DB81B4D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6C1F22-DD3E-773B-91C8-EF9A119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C3CACC-478A-77FF-8218-320A85FC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0F6E9F-C75C-CBD4-59E0-68A0DE4A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30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C987E-C041-4A61-0E42-A4C80DE5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881F33-5D4E-2B0B-162F-5CD507E6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44A17C-C6D6-795C-F675-1F382EA8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C3F455-6F28-AA45-D239-9B0BF0F3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724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3174E0-4AF5-22EB-31CA-19D7EDF1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20F419-21E0-F015-66B5-541E26DC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7E1FAE-D832-016E-B45A-7F9E07DD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972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6F714-4926-3812-24B0-BF7E88B3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F5148-53E2-90F8-6008-56E4029C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4D3B76-B9B7-5B88-8BBA-55E9A78A0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1D323B-0A9F-42A6-34CA-20677CAD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45324-6F7D-77F6-7364-7399218B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21C376-BB01-179C-84D5-53F637A5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873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76598-90C6-5078-1EAC-3C08BE6F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820C0E-FDC5-EACA-2601-A5CD32050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1FCACE-B76F-FBBA-4C48-7B2A6C28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D45980-EE07-956C-F7B6-0E23777F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066B8D-BA89-E7DE-9EDD-85A6A0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EDA679-F6F8-6660-7A62-A6ECBD9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163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6BE1BE-0766-83EE-6AF0-1DE49409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60E75-BA1B-B998-7926-DC88F012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191719-7087-7A52-B504-54D34350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4B20D-F345-4E12-B9D6-4F6C0A398566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26024C-2BB3-0282-69DA-6CF17DB6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AD263-0860-0A44-48B6-EAD1551DB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5557-9685-48EF-B9E3-D862EDAEA85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F19124-EA80-D87D-1B06-348B4FA2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9CB2D3-0F14-97B7-0234-49BF9A60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45EB45-08A1-304F-E31B-A5EC5E6B7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1F91-A815-40AE-8829-B4D0025D4CC0}" type="datetimeFigureOut">
              <a:rPr lang="fr-BE" smtClean="0"/>
              <a:t>21-05-23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81FD0F-543E-817A-343C-1E32872A2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7D909-3684-7EF1-3DCA-9B7DCC9C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84E7-F124-40DC-8E32-145334D4A8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27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svg"/><Relationship Id="rId7" Type="http://schemas.openxmlformats.org/officeDocument/2006/relationships/image" Target="../media/image34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2.svg"/><Relationship Id="rId10" Type="http://schemas.openxmlformats.org/officeDocument/2006/relationships/diagramData" Target="../diagrams/data1.xml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benedicte.blaudeau@paysdelaloire.e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Partnerships : opportunities and challenges for the regions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de la Loire: European Partnership </a:t>
            </a:r>
            <a:r>
              <a:rPr lang="en-US" sz="3600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“Accelerating Farming Systems Transition: Agroecology Living Labs and Research Infrastructures”</a:t>
            </a:r>
            <a:endParaRPr lang="en-GB" sz="3600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43" y="452672"/>
            <a:ext cx="9494067" cy="611109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BE" sz="3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43" y="1170535"/>
            <a:ext cx="8403126" cy="499034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6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r>
              <a:rPr lang="fr-FR" sz="26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Livings </a:t>
            </a:r>
            <a:r>
              <a:rPr lang="fr-FR" sz="26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r>
              <a:rPr lang="fr-FR" sz="26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: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transition to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Contribution to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Green Deal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to Fork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EU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transition to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resilient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agriculture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  <a:p>
            <a:pPr algn="l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Reponse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to challenges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faced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agriculture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change,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sovereignty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pollution)</a:t>
            </a:r>
          </a:p>
          <a:p>
            <a:pPr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of </a:t>
            </a:r>
            <a:r>
              <a:rPr lang="fr-FR" sz="1800" b="1" i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fr-FR" sz="1800" b="1" i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r>
              <a:rPr lang="fr-FR" sz="1800" b="1" i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800" b="1" i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800" b="1" i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Infrastructures</a:t>
            </a:r>
          </a:p>
          <a:p>
            <a:pPr lvl="1" algn="l"/>
            <a:endParaRPr lang="fr-FR" sz="1800" i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, place-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, multi-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, real-life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B2544E-8B7B-0012-9F8D-67A98E48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969" y="1410449"/>
            <a:ext cx="3460744" cy="4857185"/>
          </a:xfrm>
          <a:prstGeom prst="rect">
            <a:avLst/>
          </a:prstGeom>
        </p:spPr>
      </p:pic>
      <p:pic>
        <p:nvPicPr>
          <p:cNvPr id="7" name="Graphique 6" descr="Main ouverte avec une plante contour">
            <a:extLst>
              <a:ext uri="{FF2B5EF4-FFF2-40B4-BE49-F238E27FC236}">
                <a16:creationId xmlns:a16="http://schemas.microsoft.com/office/drawing/2014/main" id="{0EDD4825-D58B-B208-34BB-0DA35980D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1645" y="1410449"/>
            <a:ext cx="894784" cy="894784"/>
          </a:xfrm>
          <a:prstGeom prst="rect">
            <a:avLst/>
          </a:prstGeom>
        </p:spPr>
      </p:pic>
      <p:pic>
        <p:nvPicPr>
          <p:cNvPr id="9" name="Graphique 8" descr="Connexions contour">
            <a:extLst>
              <a:ext uri="{FF2B5EF4-FFF2-40B4-BE49-F238E27FC236}">
                <a16:creationId xmlns:a16="http://schemas.microsoft.com/office/drawing/2014/main" id="{1B0A478A-E538-9919-A881-81D39BF10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8878" y="5370432"/>
            <a:ext cx="1170159" cy="11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43" y="452672"/>
            <a:ext cx="9494067" cy="611109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BE" sz="3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2" y="1083524"/>
            <a:ext cx="8995041" cy="560409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Agriculture +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key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2023-2028 « land and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lvl="2" algn="l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Transformation of agriculture and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Reinforcement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support to innovation, engagement 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endParaRPr lang="fr-FR" sz="15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participation in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H2020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SmartAgriHubs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; HE Clean Energy Transition Partnership) </a:t>
            </a: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500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team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+ Brussels office </a:t>
            </a:r>
          </a:p>
          <a:p>
            <a:pPr algn="l">
              <a:spcBef>
                <a:spcPts val="500"/>
              </a:spcBef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local stakeholders key drivers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Agriculture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cluster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Végépolys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Valley)</a:t>
            </a:r>
          </a:p>
          <a:p>
            <a:pPr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5E092506-F558-D12A-06D7-2BD015653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81" y="4888126"/>
            <a:ext cx="1698830" cy="98844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E93A85E-2146-3302-E77D-AFE081DE8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5621" y="5810464"/>
            <a:ext cx="1500649" cy="4765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25A6AA-D393-F893-4822-C9FBD5514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375" y="5103090"/>
            <a:ext cx="2067629" cy="5585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6CE150A-1A89-15CB-FB9F-2DED7C654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205" y="5810464"/>
            <a:ext cx="831971" cy="852263"/>
          </a:xfrm>
          <a:prstGeom prst="rect">
            <a:avLst/>
          </a:prstGeom>
        </p:spPr>
      </p:pic>
      <p:pic>
        <p:nvPicPr>
          <p:cNvPr id="8" name="Graphique 7" descr="Brainstorming de groupe contour">
            <a:extLst>
              <a:ext uri="{FF2B5EF4-FFF2-40B4-BE49-F238E27FC236}">
                <a16:creationId xmlns:a16="http://schemas.microsoft.com/office/drawing/2014/main" id="{F01FAABD-A605-F179-9EB8-3CC8CFE1C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4626" y="4896064"/>
            <a:ext cx="914400" cy="914400"/>
          </a:xfrm>
          <a:prstGeom prst="rect">
            <a:avLst/>
          </a:prstGeom>
        </p:spPr>
      </p:pic>
      <p:pic>
        <p:nvPicPr>
          <p:cNvPr id="18" name="Graphique 17" descr="Badge coche contour">
            <a:extLst>
              <a:ext uri="{FF2B5EF4-FFF2-40B4-BE49-F238E27FC236}">
                <a16:creationId xmlns:a16="http://schemas.microsoft.com/office/drawing/2014/main" id="{C5D858F8-1D7D-837B-B643-E76290ED0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1927" y="3787056"/>
            <a:ext cx="595624" cy="5956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03E92BC-F734-CE4A-1BEF-27B602002C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7778" y="3061168"/>
            <a:ext cx="1161575" cy="73566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ABC1468-456E-174E-8901-C027E94C40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2285" y="3061168"/>
            <a:ext cx="1479113" cy="735664"/>
          </a:xfrm>
          <a:prstGeom prst="rect">
            <a:avLst/>
          </a:prstGeom>
        </p:spPr>
      </p:pic>
      <p:pic>
        <p:nvPicPr>
          <p:cNvPr id="27" name="Image 26" descr="Une image contenant drapeau, étoile, symbole, Bleu électrique&#10;&#10;Description générée automatiquement">
            <a:extLst>
              <a:ext uri="{FF2B5EF4-FFF2-40B4-BE49-F238E27FC236}">
                <a16:creationId xmlns:a16="http://schemas.microsoft.com/office/drawing/2014/main" id="{EA65A76C-BDA0-B1BF-0D68-353115E65C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58" y="3885572"/>
            <a:ext cx="933878" cy="622849"/>
          </a:xfrm>
          <a:prstGeom prst="rect">
            <a:avLst/>
          </a:prstGeom>
        </p:spPr>
      </p:pic>
      <p:pic>
        <p:nvPicPr>
          <p:cNvPr id="29" name="Graphique 28" descr="Agriculture contour">
            <a:extLst>
              <a:ext uri="{FF2B5EF4-FFF2-40B4-BE49-F238E27FC236}">
                <a16:creationId xmlns:a16="http://schemas.microsoft.com/office/drawing/2014/main" id="{5E45DA6E-DFB0-16F8-0FDD-713D1E2E1B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33733" y="1391011"/>
            <a:ext cx="696186" cy="6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43" y="452672"/>
            <a:ext cx="9494067" cy="611109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fr-BE" sz="3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44" y="1122630"/>
            <a:ext cx="8493660" cy="5604095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9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stakeholders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the </a:t>
            </a:r>
            <a:r>
              <a:rPr lang="fr-FR" sz="19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partnership</a:t>
            </a:r>
          </a:p>
          <a:p>
            <a:pPr lvl="1" algn="l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Factor in the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fr-F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Drafting of the SRIA and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AWPs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9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lvl="1" algn="l"/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fr-FR" sz="17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fr-FR" sz="17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fr-FR" sz="17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actions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networks /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endParaRPr lang="fr-F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: lever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 typeface="Courier New" panose="02070309020205020404" pitchFamily="49" charset="0"/>
              <a:buChar char="o"/>
            </a:pPr>
            <a:r>
              <a:rPr lang="fr-FR" sz="17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partnership</a:t>
            </a:r>
          </a:p>
          <a:p>
            <a:pPr lvl="1" algn="l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Inclusion of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of gouvernance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and local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range of stakeholders </a:t>
            </a:r>
          </a:p>
          <a:p>
            <a:pPr lvl="1" algn="l"/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on the goals of the partnership</a:t>
            </a:r>
          </a:p>
          <a:p>
            <a:pPr lvl="1"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 descr="Pièces de puzzle contour">
            <a:extLst>
              <a:ext uri="{FF2B5EF4-FFF2-40B4-BE49-F238E27FC236}">
                <a16:creationId xmlns:a16="http://schemas.microsoft.com/office/drawing/2014/main" id="{70757569-36A0-6C95-C2A2-278E171F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104" y="1162801"/>
            <a:ext cx="914400" cy="914400"/>
          </a:xfrm>
          <a:prstGeom prst="rect">
            <a:avLst/>
          </a:prstGeom>
        </p:spPr>
      </p:pic>
      <p:pic>
        <p:nvPicPr>
          <p:cNvPr id="12" name="Graphique 11" descr="Femme agricultrice contour">
            <a:extLst>
              <a:ext uri="{FF2B5EF4-FFF2-40B4-BE49-F238E27FC236}">
                <a16:creationId xmlns:a16="http://schemas.microsoft.com/office/drawing/2014/main" id="{67085978-F0EB-A226-76DB-86E492150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29590" y="4120454"/>
            <a:ext cx="681273" cy="681273"/>
          </a:xfrm>
          <a:prstGeom prst="rect">
            <a:avLst/>
          </a:prstGeom>
        </p:spPr>
      </p:pic>
      <p:pic>
        <p:nvPicPr>
          <p:cNvPr id="14" name="Graphique 13" descr="Travail à distance contour">
            <a:extLst>
              <a:ext uri="{FF2B5EF4-FFF2-40B4-BE49-F238E27FC236}">
                <a16:creationId xmlns:a16="http://schemas.microsoft.com/office/drawing/2014/main" id="{FC7C8DD2-7883-3BCF-B247-BC97C6E4F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104" y="4063866"/>
            <a:ext cx="914400" cy="914400"/>
          </a:xfrm>
          <a:prstGeom prst="rect">
            <a:avLst/>
          </a:prstGeom>
        </p:spPr>
      </p:pic>
      <p:pic>
        <p:nvPicPr>
          <p:cNvPr id="16" name="Graphique 15" descr="École contour">
            <a:extLst>
              <a:ext uri="{FF2B5EF4-FFF2-40B4-BE49-F238E27FC236}">
                <a16:creationId xmlns:a16="http://schemas.microsoft.com/office/drawing/2014/main" id="{1C63CEB3-4AA9-4D25-3553-F96107B8D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2847" y="40038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5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43" y="452672"/>
            <a:ext cx="9494067" cy="611109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fr-BE" sz="3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44" y="1063781"/>
            <a:ext cx="6456629" cy="5604095"/>
          </a:xfrm>
        </p:spPr>
        <p:txBody>
          <a:bodyPr>
            <a:normAutofit/>
          </a:bodyPr>
          <a:lstStyle/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partnership</a:t>
            </a:r>
          </a:p>
          <a:p>
            <a:pPr lvl="1" algn="l"/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Information/framing</a:t>
            </a: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fr-FR" sz="18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Clarifications and fine-tuning</a:t>
            </a: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coordination</a:t>
            </a:r>
          </a:p>
          <a:p>
            <a:pPr lvl="1"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8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FR" sz="18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coordination </a:t>
            </a:r>
          </a:p>
          <a:p>
            <a:pPr lvl="1" algn="l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fr-FR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1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Next challenge: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BE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que 6" descr="Perdu avec un remplissage uni">
            <a:extLst>
              <a:ext uri="{FF2B5EF4-FFF2-40B4-BE49-F238E27FC236}">
                <a16:creationId xmlns:a16="http://schemas.microsoft.com/office/drawing/2014/main" id="{5729E4C4-A8A6-14BC-9C1B-235CE1FC4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7640" y="1293513"/>
            <a:ext cx="762754" cy="762754"/>
          </a:xfrm>
          <a:prstGeom prst="rect">
            <a:avLst/>
          </a:prstGeom>
        </p:spPr>
      </p:pic>
      <p:pic>
        <p:nvPicPr>
          <p:cNvPr id="9" name="Graphique 8" descr="Point d’interrogation avec un remplissage uni">
            <a:extLst>
              <a:ext uri="{FF2B5EF4-FFF2-40B4-BE49-F238E27FC236}">
                <a16:creationId xmlns:a16="http://schemas.microsoft.com/office/drawing/2014/main" id="{8BF125EA-43ED-D491-DF8C-F7A88C5DD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9022" y="1457418"/>
            <a:ext cx="831410" cy="831410"/>
          </a:xfrm>
          <a:prstGeom prst="rect">
            <a:avLst/>
          </a:prstGeom>
        </p:spPr>
      </p:pic>
      <p:pic>
        <p:nvPicPr>
          <p:cNvPr id="11" name="Graphique 10" descr="Cycle avec des personnes contour">
            <a:extLst>
              <a:ext uri="{FF2B5EF4-FFF2-40B4-BE49-F238E27FC236}">
                <a16:creationId xmlns:a16="http://schemas.microsoft.com/office/drawing/2014/main" id="{3D41ECFE-10A8-8FC5-F02D-3A7AA74C97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4622" y="2285999"/>
            <a:ext cx="914400" cy="914400"/>
          </a:xfrm>
          <a:prstGeom prst="rect">
            <a:avLst/>
          </a:prstGeom>
        </p:spPr>
      </p:pic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ADDEE851-FBB4-8169-5083-CA4429BDB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320472"/>
              </p:ext>
            </p:extLst>
          </p:nvPr>
        </p:nvGraphicFramePr>
        <p:xfrm>
          <a:off x="4789155" y="4580393"/>
          <a:ext cx="6642477" cy="19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620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91" y="409668"/>
            <a:ext cx="9596674" cy="622427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BE" sz="36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A1260A9-FD6E-41D4-6BDF-02F260B096B9}"/>
              </a:ext>
            </a:extLst>
          </p:cNvPr>
          <p:cNvSpPr txBox="1">
            <a:spLocks/>
          </p:cNvSpPr>
          <p:nvPr/>
        </p:nvSpPr>
        <p:spPr>
          <a:xfrm>
            <a:off x="371191" y="1032095"/>
            <a:ext cx="11525061" cy="526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fr-FR" sz="24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the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timing</a:t>
            </a: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 of the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fr-FR" sz="24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Added-value of the participation of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fr-FR" sz="2400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the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Living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</a:t>
            </a:r>
          </a:p>
          <a:p>
            <a:pPr marL="742950" lvl="1" indent="-285750" algn="l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partnerships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fr-FR" sz="2400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fr-B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7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1D359-AD74-9D48-B2A7-4F1A1DDD4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Partnerships : </a:t>
            </a: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fr-FR" b="1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challenges for the </a:t>
            </a:r>
            <a:r>
              <a:rPr lang="fr-FR" b="1" dirty="0" err="1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fr-BE" b="1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1D2DEF-E6A6-EC98-80F1-AD602E832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de la Loire: European Partnership </a:t>
            </a:r>
            <a:r>
              <a:rPr lang="en-US" sz="3600" dirty="0">
                <a:solidFill>
                  <a:srgbClr val="00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“Accelerating Farming Systems Transition: Agroecology Living Labs and Research Infrastructures”</a:t>
            </a:r>
            <a:endParaRPr lang="en-GB" sz="3600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3600" dirty="0">
              <a:solidFill>
                <a:srgbClr val="000F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F8F5E3-76F4-2DF1-23C7-72330F08DBC5}"/>
              </a:ext>
            </a:extLst>
          </p:cNvPr>
          <p:cNvSpPr txBox="1"/>
          <p:nvPr/>
        </p:nvSpPr>
        <p:spPr>
          <a:xfrm>
            <a:off x="1524000" y="5257800"/>
            <a:ext cx="876082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attention!</a:t>
            </a:r>
          </a:p>
          <a:p>
            <a:pPr algn="ctr"/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Contact: Bénédicte Blaudeau, Policy </a:t>
            </a:r>
            <a:r>
              <a:rPr lang="fr-BE" sz="1100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</a:rPr>
              <a:t>, Pays de la Loire EU Office</a:t>
            </a:r>
          </a:p>
          <a:p>
            <a:pPr algn="ctr"/>
            <a:r>
              <a:rPr lang="fr-B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benedicte.blaudeau@paysdelaloire.eu</a:t>
            </a:r>
            <a:endParaRPr lang="fr-B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7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451</Words>
  <Application>Microsoft Office PowerPoint</Application>
  <PresentationFormat>Grand écran</PresentationFormat>
  <Paragraphs>93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Thème Office</vt:lpstr>
      <vt:lpstr>Conception personnalisée</vt:lpstr>
      <vt:lpstr>The European Partnerships : opportunities and challenges for the regions</vt:lpstr>
      <vt:lpstr>Context</vt:lpstr>
      <vt:lpstr>Context</vt:lpstr>
      <vt:lpstr>Opportunities</vt:lpstr>
      <vt:lpstr>Challenges</vt:lpstr>
      <vt:lpstr>Conclusion</vt:lpstr>
      <vt:lpstr>The European Partnerships : opportunities and challenges for the regions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Partnerships : opportunities and challenges for the regions</dc:title>
  <dc:creator>Bénédicte Blaudeau</dc:creator>
  <cp:lastModifiedBy>Bénédicte Blaudeau</cp:lastModifiedBy>
  <cp:revision>1</cp:revision>
  <dcterms:created xsi:type="dcterms:W3CDTF">2023-05-15T07:51:53Z</dcterms:created>
  <dcterms:modified xsi:type="dcterms:W3CDTF">2023-05-21T20:29:51Z</dcterms:modified>
</cp:coreProperties>
</file>