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534" r:id="rId1"/>
    <p:sldMasterId id="2147484735" r:id="rId2"/>
    <p:sldMasterId id="2147484747" r:id="rId3"/>
    <p:sldMasterId id="2147484759" r:id="rId4"/>
  </p:sldMasterIdLst>
  <p:notesMasterIdLst>
    <p:notesMasterId r:id="rId25"/>
  </p:notesMasterIdLst>
  <p:handoutMasterIdLst>
    <p:handoutMasterId r:id="rId26"/>
  </p:handoutMasterIdLst>
  <p:sldIdLst>
    <p:sldId id="832" r:id="rId5"/>
    <p:sldId id="791" r:id="rId6"/>
    <p:sldId id="905" r:id="rId7"/>
    <p:sldId id="868" r:id="rId8"/>
    <p:sldId id="869" r:id="rId9"/>
    <p:sldId id="931" r:id="rId10"/>
    <p:sldId id="917" r:id="rId11"/>
    <p:sldId id="922" r:id="rId12"/>
    <p:sldId id="831" r:id="rId13"/>
    <p:sldId id="779" r:id="rId14"/>
    <p:sldId id="932" r:id="rId15"/>
    <p:sldId id="933" r:id="rId16"/>
    <p:sldId id="873" r:id="rId17"/>
    <p:sldId id="906" r:id="rId18"/>
    <p:sldId id="918" r:id="rId19"/>
    <p:sldId id="874" r:id="rId20"/>
    <p:sldId id="930" r:id="rId21"/>
    <p:sldId id="934" r:id="rId22"/>
    <p:sldId id="935" r:id="rId23"/>
    <p:sldId id="904" r:id="rId24"/>
  </p:sldIdLst>
  <p:sldSz cx="9144000" cy="6858000" type="screen4x3"/>
  <p:notesSz cx="6797675" cy="9926638"/>
  <p:defaultTextStyle>
    <a:defPPr>
      <a:defRPr lang="en-US"/>
    </a:defPPr>
    <a:lvl1pPr algn="l" rtl="0" fontAlgn="base">
      <a:spcBef>
        <a:spcPct val="0"/>
      </a:spcBef>
      <a:spcAft>
        <a:spcPct val="0"/>
      </a:spcAft>
      <a:defRPr sz="3600" i="1"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3600" i="1"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3600" i="1"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3600" i="1"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3600" i="1"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3600" i="1"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3600" i="1"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3600" i="1"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3600" i="1"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86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009999"/>
    <a:srgbClr val="FF0059"/>
    <a:srgbClr val="996633"/>
    <a:srgbClr val="FF99FF"/>
    <a:srgbClr val="99CC00"/>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84270" autoAdjust="0"/>
  </p:normalViewPr>
  <p:slideViewPr>
    <p:cSldViewPr snapToGrid="0" showGuides="1">
      <p:cViewPr varScale="1">
        <p:scale>
          <a:sx n="112" d="100"/>
          <a:sy n="112" d="100"/>
        </p:scale>
        <p:origin x="486" y="108"/>
      </p:cViewPr>
      <p:guideLst>
        <p:guide orient="horz" pos="1864"/>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p:scale>
          <a:sx n="100" d="100"/>
          <a:sy n="100" d="100"/>
        </p:scale>
        <p:origin x="-72" y="-240"/>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46400" cy="496888"/>
          </a:xfrm>
          <a:prstGeom prst="rect">
            <a:avLst/>
          </a:prstGeom>
          <a:noFill/>
          <a:ln>
            <a:noFill/>
          </a:ln>
        </p:spPr>
        <p:txBody>
          <a:bodyPr vert="horz" wrap="square" lIns="91951" tIns="45976" rIns="91951" bIns="45976" numCol="1" anchor="t" anchorCtr="0" compatLnSpc="1">
            <a:prstTxWarp prst="textNoShape">
              <a:avLst/>
            </a:prstTxWarp>
          </a:bodyPr>
          <a:lstStyle>
            <a:lvl1pPr algn="l" defTabSz="919163" eaLnBrk="0" hangingPunct="0">
              <a:defRPr sz="1200" i="0">
                <a:cs typeface="+mn-cs"/>
              </a:defRPr>
            </a:lvl1pPr>
          </a:lstStyle>
          <a:p>
            <a:pPr>
              <a:defRPr/>
            </a:pPr>
            <a:endParaRPr lang="en-GB"/>
          </a:p>
        </p:txBody>
      </p:sp>
      <p:sp>
        <p:nvSpPr>
          <p:cNvPr id="123907" name="Rectangle 3"/>
          <p:cNvSpPr>
            <a:spLocks noGrp="1" noChangeArrowheads="1"/>
          </p:cNvSpPr>
          <p:nvPr>
            <p:ph type="dt" sz="quarter" idx="1"/>
          </p:nvPr>
        </p:nvSpPr>
        <p:spPr bwMode="auto">
          <a:xfrm>
            <a:off x="3849688" y="0"/>
            <a:ext cx="2946400" cy="496888"/>
          </a:xfrm>
          <a:prstGeom prst="rect">
            <a:avLst/>
          </a:prstGeom>
          <a:noFill/>
          <a:ln>
            <a:noFill/>
          </a:ln>
        </p:spPr>
        <p:txBody>
          <a:bodyPr vert="horz" wrap="square" lIns="91951" tIns="45976" rIns="91951" bIns="45976" numCol="1" anchor="t" anchorCtr="0" compatLnSpc="1">
            <a:prstTxWarp prst="textNoShape">
              <a:avLst/>
            </a:prstTxWarp>
          </a:bodyPr>
          <a:lstStyle>
            <a:lvl1pPr algn="r" defTabSz="919163" eaLnBrk="0" hangingPunct="0">
              <a:defRPr sz="1200" i="0">
                <a:cs typeface="+mn-cs"/>
              </a:defRPr>
            </a:lvl1pPr>
          </a:lstStyle>
          <a:p>
            <a:pPr>
              <a:defRPr/>
            </a:pPr>
            <a:endParaRPr lang="en-GB"/>
          </a:p>
        </p:txBody>
      </p:sp>
      <p:sp>
        <p:nvSpPr>
          <p:cNvPr id="123908" name="Rectangle 4"/>
          <p:cNvSpPr>
            <a:spLocks noGrp="1" noChangeArrowheads="1"/>
          </p:cNvSpPr>
          <p:nvPr>
            <p:ph type="ftr" sz="quarter" idx="2"/>
          </p:nvPr>
        </p:nvSpPr>
        <p:spPr bwMode="auto">
          <a:xfrm>
            <a:off x="0" y="9428163"/>
            <a:ext cx="2946400" cy="496887"/>
          </a:xfrm>
          <a:prstGeom prst="rect">
            <a:avLst/>
          </a:prstGeom>
          <a:noFill/>
          <a:ln>
            <a:noFill/>
          </a:ln>
        </p:spPr>
        <p:txBody>
          <a:bodyPr vert="horz" wrap="square" lIns="91951" tIns="45976" rIns="91951" bIns="45976" numCol="1" anchor="b" anchorCtr="0" compatLnSpc="1">
            <a:prstTxWarp prst="textNoShape">
              <a:avLst/>
            </a:prstTxWarp>
          </a:bodyPr>
          <a:lstStyle>
            <a:lvl1pPr algn="l" defTabSz="919163" eaLnBrk="0" hangingPunct="0">
              <a:defRPr sz="1200" i="0">
                <a:cs typeface="+mn-cs"/>
              </a:defRPr>
            </a:lvl1pPr>
          </a:lstStyle>
          <a:p>
            <a:pPr>
              <a:defRPr/>
            </a:pPr>
            <a:endParaRPr lang="en-GB"/>
          </a:p>
        </p:txBody>
      </p:sp>
      <p:sp>
        <p:nvSpPr>
          <p:cNvPr id="123909" name="Rectangle 5"/>
          <p:cNvSpPr>
            <a:spLocks noGrp="1" noChangeArrowheads="1"/>
          </p:cNvSpPr>
          <p:nvPr>
            <p:ph type="sldNum" sz="quarter" idx="3"/>
          </p:nvPr>
        </p:nvSpPr>
        <p:spPr bwMode="auto">
          <a:xfrm>
            <a:off x="3849688" y="9428163"/>
            <a:ext cx="2946400" cy="496887"/>
          </a:xfrm>
          <a:prstGeom prst="rect">
            <a:avLst/>
          </a:prstGeom>
          <a:noFill/>
          <a:ln>
            <a:noFill/>
          </a:ln>
        </p:spPr>
        <p:txBody>
          <a:bodyPr vert="horz" wrap="square" lIns="91951" tIns="45976" rIns="91951" bIns="45976" numCol="1" anchor="b" anchorCtr="0" compatLnSpc="1">
            <a:prstTxWarp prst="textNoShape">
              <a:avLst/>
            </a:prstTxWarp>
          </a:bodyPr>
          <a:lstStyle>
            <a:lvl1pPr algn="r" defTabSz="919163" eaLnBrk="0" hangingPunct="0">
              <a:defRPr sz="1200" i="0"/>
            </a:lvl1pPr>
          </a:lstStyle>
          <a:p>
            <a:fld id="{6B5F14F9-6233-450E-A24E-109A048E61B1}" type="slidenum">
              <a:rPr lang="en-GB" altLang="de-DE"/>
              <a:pPr/>
              <a:t>‹Nr.›</a:t>
            </a:fld>
            <a:endParaRPr lang="en-GB" altLang="de-DE"/>
          </a:p>
        </p:txBody>
      </p:sp>
    </p:spTree>
    <p:extLst>
      <p:ext uri="{BB962C8B-B14F-4D97-AF65-F5344CB8AC3E}">
        <p14:creationId xmlns:p14="http://schemas.microsoft.com/office/powerpoint/2010/main" val="196912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27350" cy="466725"/>
          </a:xfrm>
          <a:prstGeom prst="rect">
            <a:avLst/>
          </a:prstGeom>
          <a:noFill/>
          <a:ln>
            <a:noFill/>
          </a:ln>
        </p:spPr>
        <p:txBody>
          <a:bodyPr vert="horz" wrap="square" lIns="91932" tIns="45965" rIns="91932" bIns="45965" numCol="1" anchor="t" anchorCtr="0" compatLnSpc="1">
            <a:prstTxWarp prst="textNoShape">
              <a:avLst/>
            </a:prstTxWarp>
          </a:bodyPr>
          <a:lstStyle>
            <a:lvl1pPr algn="l" defTabSz="919163" eaLnBrk="0" hangingPunct="0">
              <a:defRPr sz="1200" i="0">
                <a:cs typeface="+mn-cs"/>
              </a:defRPr>
            </a:lvl1pPr>
          </a:lstStyle>
          <a:p>
            <a:pPr>
              <a:defRPr/>
            </a:pPr>
            <a:endParaRPr lang="de-DE"/>
          </a:p>
        </p:txBody>
      </p:sp>
      <p:sp>
        <p:nvSpPr>
          <p:cNvPr id="7171" name="Rectangle 3"/>
          <p:cNvSpPr>
            <a:spLocks noGrp="1" noChangeArrowheads="1"/>
          </p:cNvSpPr>
          <p:nvPr>
            <p:ph type="dt" idx="1"/>
          </p:nvPr>
        </p:nvSpPr>
        <p:spPr bwMode="auto">
          <a:xfrm>
            <a:off x="3851275" y="0"/>
            <a:ext cx="2927350" cy="466725"/>
          </a:xfrm>
          <a:prstGeom prst="rect">
            <a:avLst/>
          </a:prstGeom>
          <a:noFill/>
          <a:ln>
            <a:noFill/>
          </a:ln>
        </p:spPr>
        <p:txBody>
          <a:bodyPr vert="horz" wrap="square" lIns="91932" tIns="45965" rIns="91932" bIns="45965" numCol="1" anchor="t" anchorCtr="0" compatLnSpc="1">
            <a:prstTxWarp prst="textNoShape">
              <a:avLst/>
            </a:prstTxWarp>
          </a:bodyPr>
          <a:lstStyle>
            <a:lvl1pPr algn="r" defTabSz="919163" eaLnBrk="0" hangingPunct="0">
              <a:defRPr sz="1200" i="0">
                <a:cs typeface="+mn-cs"/>
              </a:defRPr>
            </a:lvl1pPr>
          </a:lstStyle>
          <a:p>
            <a:pPr>
              <a:defRPr/>
            </a:pPr>
            <a:endParaRPr lang="de-DE"/>
          </a:p>
        </p:txBody>
      </p:sp>
      <p:sp>
        <p:nvSpPr>
          <p:cNvPr id="45060" name="Rectangle 4"/>
          <p:cNvSpPr>
            <a:spLocks noGrp="1" noRot="1" noChangeAspect="1" noChangeArrowheads="1" noTextEdit="1"/>
          </p:cNvSpPr>
          <p:nvPr>
            <p:ph type="sldImg" idx="2"/>
          </p:nvPr>
        </p:nvSpPr>
        <p:spPr bwMode="auto">
          <a:xfrm>
            <a:off x="950913" y="774700"/>
            <a:ext cx="4956175" cy="371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23925" y="4722813"/>
            <a:ext cx="4930775" cy="4489450"/>
          </a:xfrm>
          <a:prstGeom prst="rect">
            <a:avLst/>
          </a:prstGeom>
          <a:noFill/>
          <a:ln>
            <a:noFill/>
          </a:ln>
        </p:spPr>
        <p:txBody>
          <a:bodyPr vert="horz" wrap="square" lIns="91932" tIns="45965" rIns="91932" bIns="459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9444038"/>
            <a:ext cx="2927350" cy="463550"/>
          </a:xfrm>
          <a:prstGeom prst="rect">
            <a:avLst/>
          </a:prstGeom>
          <a:noFill/>
          <a:ln>
            <a:noFill/>
          </a:ln>
        </p:spPr>
        <p:txBody>
          <a:bodyPr vert="horz" wrap="square" lIns="91932" tIns="45965" rIns="91932" bIns="45965" numCol="1" anchor="b" anchorCtr="0" compatLnSpc="1">
            <a:prstTxWarp prst="textNoShape">
              <a:avLst/>
            </a:prstTxWarp>
          </a:bodyPr>
          <a:lstStyle>
            <a:lvl1pPr algn="l" defTabSz="919163" eaLnBrk="0" hangingPunct="0">
              <a:defRPr sz="1200" i="0">
                <a:cs typeface="+mn-cs"/>
              </a:defRPr>
            </a:lvl1pPr>
          </a:lstStyle>
          <a:p>
            <a:pPr>
              <a:defRPr/>
            </a:pPr>
            <a:endParaRPr lang="de-DE"/>
          </a:p>
        </p:txBody>
      </p:sp>
      <p:sp>
        <p:nvSpPr>
          <p:cNvPr id="7175" name="Rectangle 7"/>
          <p:cNvSpPr>
            <a:spLocks noGrp="1" noChangeArrowheads="1"/>
          </p:cNvSpPr>
          <p:nvPr>
            <p:ph type="sldNum" sz="quarter" idx="5"/>
          </p:nvPr>
        </p:nvSpPr>
        <p:spPr bwMode="auto">
          <a:xfrm>
            <a:off x="3851275" y="9444038"/>
            <a:ext cx="2927350" cy="463550"/>
          </a:xfrm>
          <a:prstGeom prst="rect">
            <a:avLst/>
          </a:prstGeom>
          <a:noFill/>
          <a:ln>
            <a:noFill/>
          </a:ln>
        </p:spPr>
        <p:txBody>
          <a:bodyPr vert="horz" wrap="square" lIns="91932" tIns="45965" rIns="91932" bIns="45965" numCol="1" anchor="b" anchorCtr="0" compatLnSpc="1">
            <a:prstTxWarp prst="textNoShape">
              <a:avLst/>
            </a:prstTxWarp>
          </a:bodyPr>
          <a:lstStyle>
            <a:lvl1pPr algn="r" defTabSz="919163" eaLnBrk="0" hangingPunct="0">
              <a:defRPr sz="1200" i="0"/>
            </a:lvl1pPr>
          </a:lstStyle>
          <a:p>
            <a:fld id="{43DFA8DD-02A6-4F1B-A3E4-1A6295150F6B}" type="slidenum">
              <a:rPr lang="en-US" altLang="de-DE"/>
              <a:pPr/>
              <a:t>‹Nr.›</a:t>
            </a:fld>
            <a:endParaRPr lang="en-US" altLang="de-DE"/>
          </a:p>
        </p:txBody>
      </p:sp>
    </p:spTree>
    <p:extLst>
      <p:ext uri="{BB962C8B-B14F-4D97-AF65-F5344CB8AC3E}">
        <p14:creationId xmlns:p14="http://schemas.microsoft.com/office/powerpoint/2010/main" val="2586738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defTabSz="919163">
              <a:defRPr sz="3600" i="1">
                <a:solidFill>
                  <a:schemeClr val="tx1"/>
                </a:solidFill>
                <a:latin typeface="Times New Roman" pitchFamily="18" charset="0"/>
              </a:defRPr>
            </a:lvl1pPr>
            <a:lvl2pPr marL="742950" indent="-285750" defTabSz="919163">
              <a:defRPr sz="3600" i="1">
                <a:solidFill>
                  <a:schemeClr val="tx1"/>
                </a:solidFill>
                <a:latin typeface="Times New Roman" pitchFamily="18" charset="0"/>
              </a:defRPr>
            </a:lvl2pPr>
            <a:lvl3pPr marL="1143000" indent="-228600" defTabSz="919163">
              <a:defRPr sz="3600" i="1">
                <a:solidFill>
                  <a:schemeClr val="tx1"/>
                </a:solidFill>
                <a:latin typeface="Times New Roman" pitchFamily="18" charset="0"/>
              </a:defRPr>
            </a:lvl3pPr>
            <a:lvl4pPr marL="1600200" indent="-228600" defTabSz="919163">
              <a:defRPr sz="3600" i="1">
                <a:solidFill>
                  <a:schemeClr val="tx1"/>
                </a:solidFill>
                <a:latin typeface="Times New Roman" pitchFamily="18" charset="0"/>
              </a:defRPr>
            </a:lvl4pPr>
            <a:lvl5pPr marL="2057400" indent="-228600" defTabSz="919163">
              <a:defRPr sz="3600" i="1">
                <a:solidFill>
                  <a:schemeClr val="tx1"/>
                </a:solidFill>
                <a:latin typeface="Times New Roman" pitchFamily="18" charset="0"/>
              </a:defRPr>
            </a:lvl5pPr>
            <a:lvl6pPr marL="2514600" indent="-228600" algn="ctr" defTabSz="919163" eaLnBrk="0" fontAlgn="base" hangingPunct="0">
              <a:spcBef>
                <a:spcPct val="0"/>
              </a:spcBef>
              <a:spcAft>
                <a:spcPct val="0"/>
              </a:spcAft>
              <a:defRPr sz="3600" i="1">
                <a:solidFill>
                  <a:schemeClr val="tx1"/>
                </a:solidFill>
                <a:latin typeface="Times New Roman" pitchFamily="18" charset="0"/>
              </a:defRPr>
            </a:lvl6pPr>
            <a:lvl7pPr marL="2971800" indent="-228600" algn="ctr" defTabSz="919163" eaLnBrk="0" fontAlgn="base" hangingPunct="0">
              <a:spcBef>
                <a:spcPct val="0"/>
              </a:spcBef>
              <a:spcAft>
                <a:spcPct val="0"/>
              </a:spcAft>
              <a:defRPr sz="3600" i="1">
                <a:solidFill>
                  <a:schemeClr val="tx1"/>
                </a:solidFill>
                <a:latin typeface="Times New Roman" pitchFamily="18" charset="0"/>
              </a:defRPr>
            </a:lvl7pPr>
            <a:lvl8pPr marL="3429000" indent="-228600" algn="ctr" defTabSz="919163" eaLnBrk="0" fontAlgn="base" hangingPunct="0">
              <a:spcBef>
                <a:spcPct val="0"/>
              </a:spcBef>
              <a:spcAft>
                <a:spcPct val="0"/>
              </a:spcAft>
              <a:defRPr sz="3600" i="1">
                <a:solidFill>
                  <a:schemeClr val="tx1"/>
                </a:solidFill>
                <a:latin typeface="Times New Roman" pitchFamily="18" charset="0"/>
              </a:defRPr>
            </a:lvl8pPr>
            <a:lvl9pPr marL="3886200" indent="-228600" algn="ctr" defTabSz="919163" eaLnBrk="0" fontAlgn="base" hangingPunct="0">
              <a:spcBef>
                <a:spcPct val="0"/>
              </a:spcBef>
              <a:spcAft>
                <a:spcPct val="0"/>
              </a:spcAft>
              <a:defRPr sz="3600" i="1">
                <a:solidFill>
                  <a:schemeClr val="tx1"/>
                </a:solidFill>
                <a:latin typeface="Times New Roman" pitchFamily="18" charset="0"/>
              </a:defRPr>
            </a:lvl9pPr>
          </a:lstStyle>
          <a:p>
            <a:fld id="{D1A75BDC-425F-4982-8FE7-9D84B615F8DB}" type="slidenum">
              <a:rPr lang="en-US" sz="1200" i="0" smtClean="0">
                <a:solidFill>
                  <a:srgbClr val="000000"/>
                </a:solidFill>
              </a:rPr>
              <a:pPr/>
              <a:t>1</a:t>
            </a:fld>
            <a:endParaRPr lang="en-US" sz="1200" i="0">
              <a:solidFill>
                <a:srgbClr val="000000"/>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GB">
              <a:latin typeface="Times New Roman" pitchFamily="18" charset="0"/>
            </a:endParaRPr>
          </a:p>
        </p:txBody>
      </p:sp>
    </p:spTree>
    <p:extLst>
      <p:ext uri="{BB962C8B-B14F-4D97-AF65-F5344CB8AC3E}">
        <p14:creationId xmlns:p14="http://schemas.microsoft.com/office/powerpoint/2010/main" val="239249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64505C3D-9F3F-4A72-BA2F-933DABB4153D}"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9163"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09180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64505C3D-9F3F-4A72-BA2F-933DABB4153D}"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9163"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03480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marL="0" marR="0" lvl="0" indent="0" algn="r" defTabSz="919163" rtl="0" eaLnBrk="0" fontAlgn="base" latinLnBrk="0" hangingPunct="0">
              <a:lnSpc>
                <a:spcPct val="100000"/>
              </a:lnSpc>
              <a:spcBef>
                <a:spcPct val="0"/>
              </a:spcBef>
              <a:spcAft>
                <a:spcPct val="0"/>
              </a:spcAft>
              <a:buClrTx/>
              <a:buSzTx/>
              <a:buFontTx/>
              <a:buNone/>
              <a:tabLst/>
              <a:defRPr/>
            </a:pPr>
            <a:fld id="{64505C3D-9F3F-4A72-BA2F-933DABB4153D}"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9163"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0595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2103185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480803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3141908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3925410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2218378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a:xfrm>
            <a:off x="950913" y="774700"/>
            <a:ext cx="4956175" cy="3716338"/>
          </a:xfrm>
          <a:ln/>
        </p:spPr>
      </p:sp>
      <p:sp>
        <p:nvSpPr>
          <p:cNvPr id="59395"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Times New Roman" panose="02020603050405020304" pitchFamily="18" charset="0"/>
            </a:endParaRPr>
          </a:p>
        </p:txBody>
      </p:sp>
      <p:sp>
        <p:nvSpPr>
          <p:cNvPr id="59396"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9163" eaLnBrk="0" hangingPunct="0">
              <a:defRPr sz="3600" i="1">
                <a:solidFill>
                  <a:schemeClr val="tx1"/>
                </a:solidFill>
                <a:latin typeface="Times New Roman" panose="02020603050405020304" pitchFamily="18" charset="0"/>
              </a:defRPr>
            </a:lvl1pPr>
            <a:lvl2pPr marL="742950" indent="-285750" algn="ctr" defTabSz="919163" eaLnBrk="0" hangingPunct="0">
              <a:defRPr sz="3600" i="1">
                <a:solidFill>
                  <a:schemeClr val="tx1"/>
                </a:solidFill>
                <a:latin typeface="Times New Roman" panose="02020603050405020304" pitchFamily="18" charset="0"/>
              </a:defRPr>
            </a:lvl2pPr>
            <a:lvl3pPr marL="1143000" indent="-228600" algn="ctr" defTabSz="919163" eaLnBrk="0" hangingPunct="0">
              <a:defRPr sz="3600" i="1">
                <a:solidFill>
                  <a:schemeClr val="tx1"/>
                </a:solidFill>
                <a:latin typeface="Times New Roman" panose="02020603050405020304" pitchFamily="18" charset="0"/>
              </a:defRPr>
            </a:lvl3pPr>
            <a:lvl4pPr marL="1600200" indent="-228600" algn="ctr" defTabSz="919163" eaLnBrk="0" hangingPunct="0">
              <a:defRPr sz="3600" i="1">
                <a:solidFill>
                  <a:schemeClr val="tx1"/>
                </a:solidFill>
                <a:latin typeface="Times New Roman" panose="02020603050405020304" pitchFamily="18" charset="0"/>
              </a:defRPr>
            </a:lvl4pPr>
            <a:lvl5pPr marL="2057400" indent="-228600" algn="ctr" defTabSz="919163" eaLnBrk="0" hangingPunct="0">
              <a:defRPr sz="3600" i="1">
                <a:solidFill>
                  <a:schemeClr val="tx1"/>
                </a:solidFill>
                <a:latin typeface="Times New Roman" panose="02020603050405020304" pitchFamily="18" charset="0"/>
              </a:defRPr>
            </a:lvl5pPr>
            <a:lvl6pPr marL="25146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05545A14-0B54-4A9A-B439-03A0A0889228}" type="slidenum">
              <a:rPr lang="en-US" altLang="de-DE" sz="1200" i="0">
                <a:solidFill>
                  <a:srgbClr val="000000"/>
                </a:solidFill>
              </a:rPr>
              <a:pPr algn="r"/>
              <a:t>20</a:t>
            </a:fld>
            <a:endParaRPr lang="en-US" altLang="de-DE" sz="1200" i="0">
              <a:solidFill>
                <a:srgbClr val="000000"/>
              </a:solidFill>
            </a:endParaRPr>
          </a:p>
        </p:txBody>
      </p:sp>
    </p:spTree>
    <p:extLst>
      <p:ext uri="{BB962C8B-B14F-4D97-AF65-F5344CB8AC3E}">
        <p14:creationId xmlns:p14="http://schemas.microsoft.com/office/powerpoint/2010/main" val="500748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xfrm>
            <a:off x="950913" y="774700"/>
            <a:ext cx="4956175" cy="3716338"/>
          </a:xfrm>
          <a:ln/>
        </p:spPr>
      </p:sp>
      <p:sp>
        <p:nvSpPr>
          <p:cNvPr id="4813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Times New Roman" panose="02020603050405020304" pitchFamily="18" charset="0"/>
            </a:endParaRPr>
          </a:p>
        </p:txBody>
      </p:sp>
      <p:sp>
        <p:nvSpPr>
          <p:cNvPr id="48132"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9163" eaLnBrk="0" hangingPunct="0">
              <a:defRPr sz="3600" i="1">
                <a:solidFill>
                  <a:schemeClr val="tx1"/>
                </a:solidFill>
                <a:latin typeface="Times New Roman" panose="02020603050405020304" pitchFamily="18" charset="0"/>
              </a:defRPr>
            </a:lvl1pPr>
            <a:lvl2pPr marL="742950" indent="-285750" algn="ctr" defTabSz="919163" eaLnBrk="0" hangingPunct="0">
              <a:defRPr sz="3600" i="1">
                <a:solidFill>
                  <a:schemeClr val="tx1"/>
                </a:solidFill>
                <a:latin typeface="Times New Roman" panose="02020603050405020304" pitchFamily="18" charset="0"/>
              </a:defRPr>
            </a:lvl2pPr>
            <a:lvl3pPr marL="1143000" indent="-228600" algn="ctr" defTabSz="919163" eaLnBrk="0" hangingPunct="0">
              <a:defRPr sz="3600" i="1">
                <a:solidFill>
                  <a:schemeClr val="tx1"/>
                </a:solidFill>
                <a:latin typeface="Times New Roman" panose="02020603050405020304" pitchFamily="18" charset="0"/>
              </a:defRPr>
            </a:lvl3pPr>
            <a:lvl4pPr marL="1600200" indent="-228600" algn="ctr" defTabSz="919163" eaLnBrk="0" hangingPunct="0">
              <a:defRPr sz="3600" i="1">
                <a:solidFill>
                  <a:schemeClr val="tx1"/>
                </a:solidFill>
                <a:latin typeface="Times New Roman" panose="02020603050405020304" pitchFamily="18" charset="0"/>
              </a:defRPr>
            </a:lvl4pPr>
            <a:lvl5pPr marL="2057400" indent="-228600" algn="ctr" defTabSz="919163" eaLnBrk="0" hangingPunct="0">
              <a:defRPr sz="3600" i="1">
                <a:solidFill>
                  <a:schemeClr val="tx1"/>
                </a:solidFill>
                <a:latin typeface="Times New Roman" panose="02020603050405020304" pitchFamily="18" charset="0"/>
              </a:defRPr>
            </a:lvl5pPr>
            <a:lvl6pPr marL="25146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27E32A2A-235A-4AD1-A133-2AB8DBB66020}" type="slidenum">
              <a:rPr lang="en-US" altLang="de-DE" sz="1200" i="0"/>
              <a:pPr algn="r"/>
              <a:t>2</a:t>
            </a:fld>
            <a:endParaRPr lang="en-US" altLang="de-DE" sz="1200" i="0"/>
          </a:p>
        </p:txBody>
      </p:sp>
    </p:spTree>
    <p:extLst>
      <p:ext uri="{BB962C8B-B14F-4D97-AF65-F5344CB8AC3E}">
        <p14:creationId xmlns:p14="http://schemas.microsoft.com/office/powerpoint/2010/main" val="395012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xfrm>
            <a:off x="950913" y="774700"/>
            <a:ext cx="4956175" cy="3716338"/>
          </a:xfrm>
          <a:ln/>
        </p:spPr>
      </p:sp>
      <p:sp>
        <p:nvSpPr>
          <p:cNvPr id="48131"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Times New Roman" panose="02020603050405020304" pitchFamily="18" charset="0"/>
            </a:endParaRPr>
          </a:p>
        </p:txBody>
      </p:sp>
      <p:sp>
        <p:nvSpPr>
          <p:cNvPr id="48132"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9163" eaLnBrk="0" hangingPunct="0">
              <a:defRPr sz="3600" i="1">
                <a:solidFill>
                  <a:schemeClr val="tx1"/>
                </a:solidFill>
                <a:latin typeface="Times New Roman" panose="02020603050405020304" pitchFamily="18" charset="0"/>
              </a:defRPr>
            </a:lvl1pPr>
            <a:lvl2pPr marL="742950" indent="-285750" algn="ctr" defTabSz="919163" eaLnBrk="0" hangingPunct="0">
              <a:defRPr sz="3600" i="1">
                <a:solidFill>
                  <a:schemeClr val="tx1"/>
                </a:solidFill>
                <a:latin typeface="Times New Roman" panose="02020603050405020304" pitchFamily="18" charset="0"/>
              </a:defRPr>
            </a:lvl2pPr>
            <a:lvl3pPr marL="1143000" indent="-228600" algn="ctr" defTabSz="919163" eaLnBrk="0" hangingPunct="0">
              <a:defRPr sz="3600" i="1">
                <a:solidFill>
                  <a:schemeClr val="tx1"/>
                </a:solidFill>
                <a:latin typeface="Times New Roman" panose="02020603050405020304" pitchFamily="18" charset="0"/>
              </a:defRPr>
            </a:lvl3pPr>
            <a:lvl4pPr marL="1600200" indent="-228600" algn="ctr" defTabSz="919163" eaLnBrk="0" hangingPunct="0">
              <a:defRPr sz="3600" i="1">
                <a:solidFill>
                  <a:schemeClr val="tx1"/>
                </a:solidFill>
                <a:latin typeface="Times New Roman" panose="02020603050405020304" pitchFamily="18" charset="0"/>
              </a:defRPr>
            </a:lvl4pPr>
            <a:lvl5pPr marL="2057400" indent="-228600" algn="ctr" defTabSz="919163" eaLnBrk="0" hangingPunct="0">
              <a:defRPr sz="3600" i="1">
                <a:solidFill>
                  <a:schemeClr val="tx1"/>
                </a:solidFill>
                <a:latin typeface="Times New Roman" panose="02020603050405020304" pitchFamily="18" charset="0"/>
              </a:defRPr>
            </a:lvl5pPr>
            <a:lvl6pPr marL="25146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27E32A2A-235A-4AD1-A133-2AB8DBB66020}" type="slidenum">
              <a:rPr lang="en-US" altLang="de-DE" sz="1200" i="0"/>
              <a:pPr algn="r"/>
              <a:t>3</a:t>
            </a:fld>
            <a:endParaRPr lang="en-US" altLang="de-DE" sz="1200" i="0"/>
          </a:p>
        </p:txBody>
      </p:sp>
    </p:spTree>
    <p:extLst>
      <p:ext uri="{BB962C8B-B14F-4D97-AF65-F5344CB8AC3E}">
        <p14:creationId xmlns:p14="http://schemas.microsoft.com/office/powerpoint/2010/main" val="95915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2762615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897725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244659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3518896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64505C3D-9F3F-4A72-BA2F-933DABB4153D}"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50807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a:xfrm>
            <a:off x="950913" y="774700"/>
            <a:ext cx="4956175" cy="3716338"/>
          </a:xfrm>
          <a:ln/>
        </p:spPr>
      </p:sp>
      <p:sp>
        <p:nvSpPr>
          <p:cNvPr id="51203" name="Notizenplatzhalt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Times New Roman" panose="02020603050405020304" pitchFamily="18" charset="0"/>
            </a:endParaRPr>
          </a:p>
        </p:txBody>
      </p:sp>
      <p:sp>
        <p:nvSpPr>
          <p:cNvPr id="51204" name="Foliennummernplatzhalt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19163" eaLnBrk="0" hangingPunct="0">
              <a:defRPr sz="3600" i="1">
                <a:solidFill>
                  <a:schemeClr val="tx1"/>
                </a:solidFill>
                <a:latin typeface="Times New Roman" panose="02020603050405020304" pitchFamily="18" charset="0"/>
              </a:defRPr>
            </a:lvl1pPr>
            <a:lvl2pPr marL="742950" indent="-285750" algn="ctr" defTabSz="919163" eaLnBrk="0" hangingPunct="0">
              <a:defRPr sz="3600" i="1">
                <a:solidFill>
                  <a:schemeClr val="tx1"/>
                </a:solidFill>
                <a:latin typeface="Times New Roman" panose="02020603050405020304" pitchFamily="18" charset="0"/>
              </a:defRPr>
            </a:lvl2pPr>
            <a:lvl3pPr marL="1143000" indent="-228600" algn="ctr" defTabSz="919163" eaLnBrk="0" hangingPunct="0">
              <a:defRPr sz="3600" i="1">
                <a:solidFill>
                  <a:schemeClr val="tx1"/>
                </a:solidFill>
                <a:latin typeface="Times New Roman" panose="02020603050405020304" pitchFamily="18" charset="0"/>
              </a:defRPr>
            </a:lvl3pPr>
            <a:lvl4pPr marL="1600200" indent="-228600" algn="ctr" defTabSz="919163" eaLnBrk="0" hangingPunct="0">
              <a:defRPr sz="3600" i="1">
                <a:solidFill>
                  <a:schemeClr val="tx1"/>
                </a:solidFill>
                <a:latin typeface="Times New Roman" panose="02020603050405020304" pitchFamily="18" charset="0"/>
              </a:defRPr>
            </a:lvl4pPr>
            <a:lvl5pPr marL="2057400" indent="-228600" algn="ctr" defTabSz="919163" eaLnBrk="0" hangingPunct="0">
              <a:defRPr sz="3600" i="1">
                <a:solidFill>
                  <a:schemeClr val="tx1"/>
                </a:solidFill>
                <a:latin typeface="Times New Roman" panose="02020603050405020304" pitchFamily="18" charset="0"/>
              </a:defRPr>
            </a:lvl5pPr>
            <a:lvl6pPr marL="25146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defTabSz="919163"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F815E60C-0641-45BD-ABA1-DD27055ECAD1}" type="slidenum">
              <a:rPr lang="en-US" altLang="de-DE" sz="1200" i="0"/>
              <a:pPr algn="r"/>
              <a:t>10</a:t>
            </a:fld>
            <a:endParaRPr lang="en-US" altLang="de-DE" sz="1200" i="0"/>
          </a:p>
        </p:txBody>
      </p:sp>
    </p:spTree>
    <p:extLst>
      <p:ext uri="{BB962C8B-B14F-4D97-AF65-F5344CB8AC3E}">
        <p14:creationId xmlns:p14="http://schemas.microsoft.com/office/powerpoint/2010/main" val="395968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DE" sz="1800" i="0">
              <a:solidFill>
                <a:srgbClr val="000000"/>
              </a:solidFill>
              <a:latin typeface="Arial" pitchFamily="34" charset="0"/>
              <a:cs typeface="+mn-cs"/>
            </a:endParaRPr>
          </a:p>
        </p:txBody>
      </p:sp>
      <p:sp>
        <p:nvSpPr>
          <p:cNvPr id="5" name="Line 8"/>
          <p:cNvSpPr>
            <a:spLocks noChangeShapeType="1"/>
          </p:cNvSpPr>
          <p:nvPr/>
        </p:nvSpPr>
        <p:spPr bwMode="auto">
          <a:xfrm>
            <a:off x="1981201" y="3962400"/>
            <a:ext cx="6511925" cy="0"/>
          </a:xfrm>
          <a:prstGeom prst="line">
            <a:avLst/>
          </a:prstGeom>
          <a:noFill/>
          <a:ln w="19050">
            <a:solidFill>
              <a:schemeClr val="accent1"/>
            </a:solidFill>
            <a:round/>
            <a:headEnd/>
            <a:tailEnd/>
          </a:ln>
        </p:spPr>
        <p:txBody>
          <a:bodyPr/>
          <a:lstStyle/>
          <a:p>
            <a:pPr>
              <a:defRPr/>
            </a:pPr>
            <a:endParaRPr lang="de-DE" sz="1800" i="0">
              <a:solidFill>
                <a:srgbClr val="000000"/>
              </a:solidFill>
              <a:latin typeface="Arial" pitchFamily="34" charset="0"/>
              <a:cs typeface="+mn-cs"/>
            </a:endParaRPr>
          </a:p>
        </p:txBody>
      </p:sp>
      <p:sp>
        <p:nvSpPr>
          <p:cNvPr id="11266" name="Rectangle 2"/>
          <p:cNvSpPr>
            <a:spLocks noGrp="1" noChangeArrowheads="1"/>
          </p:cNvSpPr>
          <p:nvPr>
            <p:ph type="ctrTitle"/>
          </p:nvPr>
        </p:nvSpPr>
        <p:spPr>
          <a:xfrm>
            <a:off x="914401" y="1524000"/>
            <a:ext cx="7623175" cy="1752600"/>
          </a:xfrm>
        </p:spPr>
        <p:txBody>
          <a:bodyPr/>
          <a:lstStyle>
            <a:lvl1pPr>
              <a:defRPr sz="3000"/>
            </a:lvl1pPr>
          </a:lstStyle>
          <a:p>
            <a:r>
              <a:rPr lang="de-DE" altLang="en-US"/>
              <a:t>Titelmasterformat durch Klicken bearbeiten</a:t>
            </a:r>
          </a:p>
        </p:txBody>
      </p:sp>
      <p:sp>
        <p:nvSpPr>
          <p:cNvPr id="1126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DE" altLang="en-US"/>
              <a:t>Formatvorlage des Untertitelmasters durch Klicken bearbeiten</a:t>
            </a:r>
          </a:p>
        </p:txBody>
      </p:sp>
      <p:sp>
        <p:nvSpPr>
          <p:cNvPr id="6"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7" name="Rectangle 5"/>
          <p:cNvSpPr>
            <a:spLocks noGrp="1" noChangeArrowheads="1"/>
          </p:cNvSpPr>
          <p:nvPr>
            <p:ph type="ftr" sz="quarter" idx="11"/>
          </p:nvPr>
        </p:nvSpPr>
        <p:spPr>
          <a:xfrm>
            <a:off x="3124200" y="6243638"/>
            <a:ext cx="2895600" cy="457200"/>
          </a:xfrm>
        </p:spPr>
        <p:txBody>
          <a:bodyPr/>
          <a:lstStyle>
            <a:lvl1pPr eaLnBrk="0" hangingPunct="0">
              <a:defRPr i="1"/>
            </a:lvl1pPr>
          </a:lstStyle>
          <a:p>
            <a:pPr>
              <a:defRPr/>
            </a:pPr>
            <a:endParaRPr lang="de-DE" altLang="en-US"/>
          </a:p>
        </p:txBody>
      </p:sp>
      <p:sp>
        <p:nvSpPr>
          <p:cNvPr id="8" name="Rectangle 6"/>
          <p:cNvSpPr>
            <a:spLocks noGrp="1" noChangeArrowheads="1"/>
          </p:cNvSpPr>
          <p:nvPr>
            <p:ph type="sldNum" sz="quarter" idx="12"/>
          </p:nvPr>
        </p:nvSpPr>
        <p:spPr/>
        <p:txBody>
          <a:bodyPr/>
          <a:lstStyle>
            <a:lvl1pPr eaLnBrk="0" hangingPunct="0">
              <a:defRPr i="1"/>
            </a:lvl1pPr>
          </a:lstStyle>
          <a:p>
            <a:fld id="{0CC04A71-21FE-44BB-B647-D56BF87A2599}" type="slidenum">
              <a:rPr lang="de-DE" altLang="en-US"/>
              <a:pPr/>
              <a:t>‹Nr.›</a:t>
            </a:fld>
            <a:endParaRPr lang="de-DE" altLang="en-US"/>
          </a:p>
        </p:txBody>
      </p:sp>
    </p:spTree>
    <p:extLst>
      <p:ext uri="{BB962C8B-B14F-4D97-AF65-F5344CB8AC3E}">
        <p14:creationId xmlns:p14="http://schemas.microsoft.com/office/powerpoint/2010/main" val="1645465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51E15851-DC29-40CC-802A-3B8E51CC00C7}" type="slidenum">
              <a:rPr lang="de-DE" altLang="en-US"/>
              <a:pPr/>
              <a:t>‹Nr.›</a:t>
            </a:fld>
            <a:endParaRPr lang="de-DE" altLang="en-US"/>
          </a:p>
        </p:txBody>
      </p:sp>
    </p:spTree>
    <p:extLst>
      <p:ext uri="{BB962C8B-B14F-4D97-AF65-F5344CB8AC3E}">
        <p14:creationId xmlns:p14="http://schemas.microsoft.com/office/powerpoint/2010/main" val="1151442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2E929996-6A39-4D47-BE22-16FA51C1476B}" type="slidenum">
              <a:rPr lang="de-DE" altLang="en-US"/>
              <a:pPr/>
              <a:t>‹Nr.›</a:t>
            </a:fld>
            <a:endParaRPr lang="de-DE" altLang="en-US"/>
          </a:p>
        </p:txBody>
      </p:sp>
    </p:spTree>
    <p:extLst>
      <p:ext uri="{BB962C8B-B14F-4D97-AF65-F5344CB8AC3E}">
        <p14:creationId xmlns:p14="http://schemas.microsoft.com/office/powerpoint/2010/main" val="171069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DE" sz="1800" i="0">
              <a:solidFill>
                <a:srgbClr val="000000"/>
              </a:solidFill>
              <a:latin typeface="Arial" pitchFamily="34" charset="0"/>
            </a:endParaRPr>
          </a:p>
        </p:txBody>
      </p:sp>
      <p:sp>
        <p:nvSpPr>
          <p:cNvPr id="5" name="Line 8"/>
          <p:cNvSpPr>
            <a:spLocks noChangeShapeType="1"/>
          </p:cNvSpPr>
          <p:nvPr/>
        </p:nvSpPr>
        <p:spPr bwMode="auto">
          <a:xfrm>
            <a:off x="1981201" y="3962400"/>
            <a:ext cx="6511925" cy="0"/>
          </a:xfrm>
          <a:prstGeom prst="line">
            <a:avLst/>
          </a:prstGeom>
          <a:noFill/>
          <a:ln w="19050">
            <a:solidFill>
              <a:schemeClr val="accent1"/>
            </a:solidFill>
            <a:round/>
            <a:headEnd/>
            <a:tailEnd/>
          </a:ln>
        </p:spPr>
        <p:txBody>
          <a:bodyPr/>
          <a:lstStyle/>
          <a:p>
            <a:pPr>
              <a:defRPr/>
            </a:pPr>
            <a:endParaRPr lang="de-DE" sz="1800" i="0">
              <a:solidFill>
                <a:srgbClr val="000000"/>
              </a:solidFill>
              <a:latin typeface="Arial" pitchFamily="34" charset="0"/>
            </a:endParaRPr>
          </a:p>
        </p:txBody>
      </p:sp>
      <p:sp>
        <p:nvSpPr>
          <p:cNvPr id="11266" name="Rectangle 2"/>
          <p:cNvSpPr>
            <a:spLocks noGrp="1" noChangeArrowheads="1"/>
          </p:cNvSpPr>
          <p:nvPr>
            <p:ph type="ctrTitle"/>
          </p:nvPr>
        </p:nvSpPr>
        <p:spPr>
          <a:xfrm>
            <a:off x="914401" y="1524000"/>
            <a:ext cx="7623175" cy="1752600"/>
          </a:xfrm>
        </p:spPr>
        <p:txBody>
          <a:bodyPr/>
          <a:lstStyle>
            <a:lvl1pPr>
              <a:defRPr sz="3000"/>
            </a:lvl1pPr>
          </a:lstStyle>
          <a:p>
            <a:r>
              <a:rPr lang="de-DE" altLang="en-US"/>
              <a:t>Titelmasterformat durch Klicken bearbeiten</a:t>
            </a:r>
          </a:p>
        </p:txBody>
      </p:sp>
      <p:sp>
        <p:nvSpPr>
          <p:cNvPr id="1126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DE" altLang="en-US"/>
              <a:t>Formatvorlage des Untertitelmasters durch Klicken bearbeiten</a:t>
            </a:r>
          </a:p>
        </p:txBody>
      </p:sp>
      <p:sp>
        <p:nvSpPr>
          <p:cNvPr id="8" name="Rectangle 6"/>
          <p:cNvSpPr>
            <a:spLocks noGrp="1" noChangeArrowheads="1"/>
          </p:cNvSpPr>
          <p:nvPr>
            <p:ph type="sldNum" sz="quarter" idx="12"/>
          </p:nvPr>
        </p:nvSpPr>
        <p:spPr/>
        <p:txBody>
          <a:bodyPr/>
          <a:lstStyle>
            <a:lvl1pPr eaLnBrk="0" hangingPunct="0">
              <a:defRPr i="1"/>
            </a:lvl1pPr>
          </a:lstStyle>
          <a:p>
            <a:fld id="{0CC04A71-21FE-44BB-B647-D56BF87A2599}" type="slidenum">
              <a:rPr lang="de-DE" altLang="en-US"/>
              <a:pPr/>
              <a:t>‹Nr.›</a:t>
            </a:fld>
            <a:endParaRPr lang="de-DE" altLang="en-US"/>
          </a:p>
        </p:txBody>
      </p:sp>
    </p:spTree>
    <p:extLst>
      <p:ext uri="{BB962C8B-B14F-4D97-AF65-F5344CB8AC3E}">
        <p14:creationId xmlns:p14="http://schemas.microsoft.com/office/powerpoint/2010/main" val="830613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2F7E31EB-BAF4-48A5-815F-65E804A01259}" type="slidenum">
              <a:rPr lang="de-DE" altLang="en-US"/>
              <a:pPr/>
              <a:t>‹Nr.›</a:t>
            </a:fld>
            <a:endParaRPr lang="de-DE" altLang="en-US"/>
          </a:p>
        </p:txBody>
      </p:sp>
    </p:spTree>
    <p:extLst>
      <p:ext uri="{BB962C8B-B14F-4D97-AF65-F5344CB8AC3E}">
        <p14:creationId xmlns:p14="http://schemas.microsoft.com/office/powerpoint/2010/main" val="266410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D3C07998-C2FE-4E94-8CC2-7F9F0C5A0771}" type="slidenum">
              <a:rPr lang="de-DE" altLang="en-US"/>
              <a:pPr/>
              <a:t>‹Nr.›</a:t>
            </a:fld>
            <a:endParaRPr lang="de-DE" altLang="en-US"/>
          </a:p>
        </p:txBody>
      </p:sp>
    </p:spTree>
    <p:extLst>
      <p:ext uri="{BB962C8B-B14F-4D97-AF65-F5344CB8AC3E}">
        <p14:creationId xmlns:p14="http://schemas.microsoft.com/office/powerpoint/2010/main" val="3530718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2"/>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2"/>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fld id="{CB29B8BF-D8CE-4655-A1B0-D61843E9D11A}" type="slidenum">
              <a:rPr lang="de-DE" altLang="en-US"/>
              <a:pPr/>
              <a:t>‹Nr.›</a:t>
            </a:fld>
            <a:endParaRPr lang="de-DE" altLang="en-US"/>
          </a:p>
        </p:txBody>
      </p:sp>
    </p:spTree>
    <p:extLst>
      <p:ext uri="{BB962C8B-B14F-4D97-AF65-F5344CB8AC3E}">
        <p14:creationId xmlns:p14="http://schemas.microsoft.com/office/powerpoint/2010/main" val="1487093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8"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9" name="Rectangle 6"/>
          <p:cNvSpPr>
            <a:spLocks noGrp="1" noChangeArrowheads="1"/>
          </p:cNvSpPr>
          <p:nvPr>
            <p:ph type="sldNum" sz="quarter" idx="12"/>
          </p:nvPr>
        </p:nvSpPr>
        <p:spPr/>
        <p:txBody>
          <a:bodyPr/>
          <a:lstStyle>
            <a:lvl1pPr eaLnBrk="0" hangingPunct="0">
              <a:defRPr i="1"/>
            </a:lvl1pPr>
          </a:lstStyle>
          <a:p>
            <a:fld id="{4F1D0388-DF60-4F73-91C2-55BB6A5D2048}" type="slidenum">
              <a:rPr lang="de-DE" altLang="en-US"/>
              <a:pPr/>
              <a:t>‹Nr.›</a:t>
            </a:fld>
            <a:endParaRPr lang="de-DE" altLang="en-US"/>
          </a:p>
        </p:txBody>
      </p:sp>
    </p:spTree>
    <p:extLst>
      <p:ext uri="{BB962C8B-B14F-4D97-AF65-F5344CB8AC3E}">
        <p14:creationId xmlns:p14="http://schemas.microsoft.com/office/powerpoint/2010/main" val="3457913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4"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5" name="Rectangle 6"/>
          <p:cNvSpPr>
            <a:spLocks noGrp="1" noChangeArrowheads="1"/>
          </p:cNvSpPr>
          <p:nvPr>
            <p:ph type="sldNum" sz="quarter" idx="12"/>
          </p:nvPr>
        </p:nvSpPr>
        <p:spPr/>
        <p:txBody>
          <a:bodyPr/>
          <a:lstStyle>
            <a:lvl1pPr eaLnBrk="0" hangingPunct="0">
              <a:defRPr i="1"/>
            </a:lvl1pPr>
          </a:lstStyle>
          <a:p>
            <a:fld id="{DABAE6C3-5769-48B9-9198-380D7FC542A3}" type="slidenum">
              <a:rPr lang="de-DE" altLang="en-US"/>
              <a:pPr/>
              <a:t>‹Nr.›</a:t>
            </a:fld>
            <a:endParaRPr lang="de-DE" altLang="en-US"/>
          </a:p>
        </p:txBody>
      </p:sp>
    </p:spTree>
    <p:extLst>
      <p:ext uri="{BB962C8B-B14F-4D97-AF65-F5344CB8AC3E}">
        <p14:creationId xmlns:p14="http://schemas.microsoft.com/office/powerpoint/2010/main" val="1762777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4" name="Rectangle 6"/>
          <p:cNvSpPr>
            <a:spLocks noGrp="1" noChangeArrowheads="1"/>
          </p:cNvSpPr>
          <p:nvPr>
            <p:ph type="sldNum" sz="quarter" idx="12"/>
          </p:nvPr>
        </p:nvSpPr>
        <p:spPr/>
        <p:txBody>
          <a:bodyPr/>
          <a:lstStyle>
            <a:lvl1pPr eaLnBrk="0" hangingPunct="0">
              <a:defRPr i="1"/>
            </a:lvl1pPr>
          </a:lstStyle>
          <a:p>
            <a:fld id="{4ECD5A52-7386-4B04-8558-EF05B8839321}" type="slidenum">
              <a:rPr lang="de-DE" altLang="en-US"/>
              <a:pPr/>
              <a:t>‹Nr.›</a:t>
            </a:fld>
            <a:endParaRPr lang="de-DE" altLang="en-US"/>
          </a:p>
        </p:txBody>
      </p:sp>
    </p:spTree>
    <p:extLst>
      <p:ext uri="{BB962C8B-B14F-4D97-AF65-F5344CB8AC3E}">
        <p14:creationId xmlns:p14="http://schemas.microsoft.com/office/powerpoint/2010/main" val="3023851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fld id="{A7C1F6A3-FB3A-4EEE-906D-32A1A5178BED}" type="slidenum">
              <a:rPr lang="de-DE" altLang="en-US"/>
              <a:pPr/>
              <a:t>‹Nr.›</a:t>
            </a:fld>
            <a:endParaRPr lang="de-DE" altLang="en-US"/>
          </a:p>
        </p:txBody>
      </p:sp>
    </p:spTree>
    <p:extLst>
      <p:ext uri="{BB962C8B-B14F-4D97-AF65-F5344CB8AC3E}">
        <p14:creationId xmlns:p14="http://schemas.microsoft.com/office/powerpoint/2010/main" val="62836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2F7E31EB-BAF4-48A5-815F-65E804A01259}" type="slidenum">
              <a:rPr lang="de-DE" altLang="en-US"/>
              <a:pPr/>
              <a:t>‹Nr.›</a:t>
            </a:fld>
            <a:endParaRPr lang="de-DE" altLang="en-US"/>
          </a:p>
        </p:txBody>
      </p:sp>
    </p:spTree>
    <p:extLst>
      <p:ext uri="{BB962C8B-B14F-4D97-AF65-F5344CB8AC3E}">
        <p14:creationId xmlns:p14="http://schemas.microsoft.com/office/powerpoint/2010/main" val="485687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fld id="{E70A480F-9B22-4D86-AE3F-8839D7217218}" type="slidenum">
              <a:rPr lang="de-DE" altLang="en-US"/>
              <a:pPr/>
              <a:t>‹Nr.›</a:t>
            </a:fld>
            <a:endParaRPr lang="de-DE" altLang="en-US"/>
          </a:p>
        </p:txBody>
      </p:sp>
    </p:spTree>
    <p:extLst>
      <p:ext uri="{BB962C8B-B14F-4D97-AF65-F5344CB8AC3E}">
        <p14:creationId xmlns:p14="http://schemas.microsoft.com/office/powerpoint/2010/main" val="26991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51E15851-DC29-40CC-802A-3B8E51CC00C7}" type="slidenum">
              <a:rPr lang="de-DE" altLang="en-US"/>
              <a:pPr/>
              <a:t>‹Nr.›</a:t>
            </a:fld>
            <a:endParaRPr lang="de-DE" altLang="en-US"/>
          </a:p>
        </p:txBody>
      </p:sp>
    </p:spTree>
    <p:extLst>
      <p:ext uri="{BB962C8B-B14F-4D97-AF65-F5344CB8AC3E}">
        <p14:creationId xmlns:p14="http://schemas.microsoft.com/office/powerpoint/2010/main" val="1521804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2E929996-6A39-4D47-BE22-16FA51C1476B}" type="slidenum">
              <a:rPr lang="de-DE" altLang="en-US"/>
              <a:pPr/>
              <a:t>‹Nr.›</a:t>
            </a:fld>
            <a:endParaRPr lang="de-DE" altLang="en-US"/>
          </a:p>
        </p:txBody>
      </p:sp>
    </p:spTree>
    <p:extLst>
      <p:ext uri="{BB962C8B-B14F-4D97-AF65-F5344CB8AC3E}">
        <p14:creationId xmlns:p14="http://schemas.microsoft.com/office/powerpoint/2010/main" val="20391184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sz="1800" i="0">
              <a:solidFill>
                <a:srgbClr val="000000"/>
              </a:solidFill>
              <a:latin typeface="Arial" pitchFamily="34" charset="0"/>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de-DE" sz="1800" i="0">
              <a:solidFill>
                <a:srgbClr val="000000"/>
              </a:solidFill>
              <a:latin typeface="Arial" pitchFamily="34" charset="0"/>
              <a:cs typeface="+mn-cs"/>
            </a:endParaRPr>
          </a:p>
        </p:txBody>
      </p:sp>
      <p:sp>
        <p:nvSpPr>
          <p:cNvPr id="11266" name="Rectangle 2"/>
          <p:cNvSpPr>
            <a:spLocks noGrp="1" noChangeArrowheads="1"/>
          </p:cNvSpPr>
          <p:nvPr>
            <p:ph type="ctrTitle"/>
          </p:nvPr>
        </p:nvSpPr>
        <p:spPr>
          <a:xfrm>
            <a:off x="914400" y="1524000"/>
            <a:ext cx="7623175" cy="1752600"/>
          </a:xfrm>
        </p:spPr>
        <p:txBody>
          <a:bodyPr/>
          <a:lstStyle>
            <a:lvl1pPr>
              <a:defRPr sz="3000"/>
            </a:lvl1pPr>
          </a:lstStyle>
          <a:p>
            <a:r>
              <a:rPr lang="de-DE" altLang="en-US"/>
              <a:t>Titelmasterformat durch Klicken bearbeiten</a:t>
            </a:r>
          </a:p>
        </p:txBody>
      </p:sp>
      <p:sp>
        <p:nvSpPr>
          <p:cNvPr id="1126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DE" altLang="en-US"/>
              <a:t>Formatvorlage des Untertitelmasters durch Klicken bearbeiten</a:t>
            </a:r>
          </a:p>
        </p:txBody>
      </p:sp>
      <p:sp>
        <p:nvSpPr>
          <p:cNvPr id="6" name="Rectangle 4"/>
          <p:cNvSpPr>
            <a:spLocks noGrp="1" noChangeArrowheads="1"/>
          </p:cNvSpPr>
          <p:nvPr>
            <p:ph type="dt" sz="half" idx="10"/>
          </p:nvPr>
        </p:nvSpPr>
        <p:spPr/>
        <p:txBody>
          <a:bodyPr/>
          <a:lstStyle>
            <a:lvl1pPr>
              <a:defRPr/>
            </a:lvl1pPr>
          </a:lstStyle>
          <a:p>
            <a:pPr>
              <a:defRPr/>
            </a:pPr>
            <a:endParaRPr lang="de-DE"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DE" altLang="en-US"/>
          </a:p>
        </p:txBody>
      </p:sp>
      <p:sp>
        <p:nvSpPr>
          <p:cNvPr id="8" name="Rectangle 6"/>
          <p:cNvSpPr>
            <a:spLocks noGrp="1" noChangeArrowheads="1"/>
          </p:cNvSpPr>
          <p:nvPr>
            <p:ph type="sldNum" sz="quarter" idx="12"/>
          </p:nvPr>
        </p:nvSpPr>
        <p:spPr/>
        <p:txBody>
          <a:bodyPr/>
          <a:lstStyle>
            <a:lvl1pPr>
              <a:defRPr/>
            </a:lvl1pPr>
          </a:lstStyle>
          <a:p>
            <a:pPr>
              <a:defRPr/>
            </a:pPr>
            <a:fld id="{CFB056B2-E512-4914-90FC-57BBF2650B03}" type="slidenum">
              <a:rPr lang="de-DE" altLang="en-US"/>
              <a:pPr>
                <a:defRPr/>
              </a:pPr>
              <a:t>‹Nr.›</a:t>
            </a:fld>
            <a:endParaRPr lang="de-DE" altLang="en-US"/>
          </a:p>
        </p:txBody>
      </p:sp>
    </p:spTree>
    <p:extLst>
      <p:ext uri="{BB962C8B-B14F-4D97-AF65-F5344CB8AC3E}">
        <p14:creationId xmlns:p14="http://schemas.microsoft.com/office/powerpoint/2010/main" val="12009178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B2EB82-73B6-4A41-9388-439951A165B3}" type="slidenum">
              <a:rPr lang="de-DE" altLang="en-US"/>
              <a:pPr>
                <a:defRPr/>
              </a:pPr>
              <a:t>‹Nr.›</a:t>
            </a:fld>
            <a:endParaRPr lang="de-DE" altLang="en-US"/>
          </a:p>
        </p:txBody>
      </p:sp>
    </p:spTree>
    <p:extLst>
      <p:ext uri="{BB962C8B-B14F-4D97-AF65-F5344CB8AC3E}">
        <p14:creationId xmlns:p14="http://schemas.microsoft.com/office/powerpoint/2010/main" val="42667564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E0B5F3-BF01-4CB9-AC7F-998458733D0C}" type="slidenum">
              <a:rPr lang="de-DE" altLang="en-US"/>
              <a:pPr>
                <a:defRPr/>
              </a:pPr>
              <a:t>‹Nr.›</a:t>
            </a:fld>
            <a:endParaRPr lang="de-DE" altLang="en-US"/>
          </a:p>
        </p:txBody>
      </p:sp>
    </p:spTree>
    <p:extLst>
      <p:ext uri="{BB962C8B-B14F-4D97-AF65-F5344CB8AC3E}">
        <p14:creationId xmlns:p14="http://schemas.microsoft.com/office/powerpoint/2010/main" val="1736314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401C1E-285F-4D26-94B6-882D01B73E41}" type="slidenum">
              <a:rPr lang="de-DE" altLang="en-US"/>
              <a:pPr>
                <a:defRPr/>
              </a:pPr>
              <a:t>‹Nr.›</a:t>
            </a:fld>
            <a:endParaRPr lang="de-DE" altLang="en-US"/>
          </a:p>
        </p:txBody>
      </p:sp>
    </p:spTree>
    <p:extLst>
      <p:ext uri="{BB962C8B-B14F-4D97-AF65-F5344CB8AC3E}">
        <p14:creationId xmlns:p14="http://schemas.microsoft.com/office/powerpoint/2010/main" val="3045859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9" name="Rectangle 6"/>
          <p:cNvSpPr>
            <a:spLocks noGrp="1" noChangeArrowheads="1"/>
          </p:cNvSpPr>
          <p:nvPr>
            <p:ph type="sldNum" sz="quarter" idx="12"/>
          </p:nvPr>
        </p:nvSpPr>
        <p:spPr>
          <a:ln/>
        </p:spPr>
        <p:txBody>
          <a:bodyPr/>
          <a:lstStyle>
            <a:lvl1pPr>
              <a:defRPr/>
            </a:lvl1pPr>
          </a:lstStyle>
          <a:p>
            <a:pPr>
              <a:defRPr/>
            </a:pPr>
            <a:fld id="{CE5865CB-727D-4E47-AB54-36405ACFEE7C}" type="slidenum">
              <a:rPr lang="de-DE" altLang="en-US"/>
              <a:pPr>
                <a:defRPr/>
              </a:pPr>
              <a:t>‹Nr.›</a:t>
            </a:fld>
            <a:endParaRPr lang="de-DE" altLang="en-US"/>
          </a:p>
        </p:txBody>
      </p:sp>
    </p:spTree>
    <p:extLst>
      <p:ext uri="{BB962C8B-B14F-4D97-AF65-F5344CB8AC3E}">
        <p14:creationId xmlns:p14="http://schemas.microsoft.com/office/powerpoint/2010/main" val="15051705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5" name="Rectangle 6"/>
          <p:cNvSpPr>
            <a:spLocks noGrp="1" noChangeArrowheads="1"/>
          </p:cNvSpPr>
          <p:nvPr>
            <p:ph type="sldNum" sz="quarter" idx="12"/>
          </p:nvPr>
        </p:nvSpPr>
        <p:spPr>
          <a:ln/>
        </p:spPr>
        <p:txBody>
          <a:bodyPr/>
          <a:lstStyle>
            <a:lvl1pPr>
              <a:defRPr/>
            </a:lvl1pPr>
          </a:lstStyle>
          <a:p>
            <a:pPr>
              <a:defRPr/>
            </a:pPr>
            <a:fld id="{C33A4B2C-F25D-46B8-8AEC-6673FBC0FE82}" type="slidenum">
              <a:rPr lang="de-DE" altLang="en-US"/>
              <a:pPr>
                <a:defRPr/>
              </a:pPr>
              <a:t>‹Nr.›</a:t>
            </a:fld>
            <a:endParaRPr lang="de-DE" altLang="en-US"/>
          </a:p>
        </p:txBody>
      </p:sp>
    </p:spTree>
    <p:extLst>
      <p:ext uri="{BB962C8B-B14F-4D97-AF65-F5344CB8AC3E}">
        <p14:creationId xmlns:p14="http://schemas.microsoft.com/office/powerpoint/2010/main" val="1129644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4" name="Rectangle 6"/>
          <p:cNvSpPr>
            <a:spLocks noGrp="1" noChangeArrowheads="1"/>
          </p:cNvSpPr>
          <p:nvPr>
            <p:ph type="sldNum" sz="quarter" idx="12"/>
          </p:nvPr>
        </p:nvSpPr>
        <p:spPr>
          <a:ln/>
        </p:spPr>
        <p:txBody>
          <a:bodyPr/>
          <a:lstStyle>
            <a:lvl1pPr>
              <a:defRPr/>
            </a:lvl1pPr>
          </a:lstStyle>
          <a:p>
            <a:pPr>
              <a:defRPr/>
            </a:pPr>
            <a:fld id="{18841FD1-A6BF-4751-BBAC-552F51CE6E14}" type="slidenum">
              <a:rPr lang="de-DE" altLang="en-US"/>
              <a:pPr>
                <a:defRPr/>
              </a:pPr>
              <a:t>‹Nr.›</a:t>
            </a:fld>
            <a:endParaRPr lang="de-DE" altLang="en-US"/>
          </a:p>
        </p:txBody>
      </p:sp>
    </p:spTree>
    <p:extLst>
      <p:ext uri="{BB962C8B-B14F-4D97-AF65-F5344CB8AC3E}">
        <p14:creationId xmlns:p14="http://schemas.microsoft.com/office/powerpoint/2010/main" val="23769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fld id="{D3C07998-C2FE-4E94-8CC2-7F9F0C5A0771}" type="slidenum">
              <a:rPr lang="de-DE" altLang="en-US"/>
              <a:pPr/>
              <a:t>‹Nr.›</a:t>
            </a:fld>
            <a:endParaRPr lang="de-DE" altLang="en-US"/>
          </a:p>
        </p:txBody>
      </p:sp>
    </p:spTree>
    <p:extLst>
      <p:ext uri="{BB962C8B-B14F-4D97-AF65-F5344CB8AC3E}">
        <p14:creationId xmlns:p14="http://schemas.microsoft.com/office/powerpoint/2010/main" val="21851816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7" name="Rectangle 6"/>
          <p:cNvSpPr>
            <a:spLocks noGrp="1" noChangeArrowheads="1"/>
          </p:cNvSpPr>
          <p:nvPr>
            <p:ph type="sldNum" sz="quarter" idx="12"/>
          </p:nvPr>
        </p:nvSpPr>
        <p:spPr>
          <a:ln/>
        </p:spPr>
        <p:txBody>
          <a:bodyPr/>
          <a:lstStyle>
            <a:lvl1pPr>
              <a:defRPr/>
            </a:lvl1pPr>
          </a:lstStyle>
          <a:p>
            <a:pPr>
              <a:defRPr/>
            </a:pPr>
            <a:fld id="{890B81E7-6A3F-469F-A9ED-16C3B1A06C03}" type="slidenum">
              <a:rPr lang="de-DE" altLang="en-US"/>
              <a:pPr>
                <a:defRPr/>
              </a:pPr>
              <a:t>‹Nr.›</a:t>
            </a:fld>
            <a:endParaRPr lang="de-DE" altLang="en-US"/>
          </a:p>
        </p:txBody>
      </p:sp>
    </p:spTree>
    <p:extLst>
      <p:ext uri="{BB962C8B-B14F-4D97-AF65-F5344CB8AC3E}">
        <p14:creationId xmlns:p14="http://schemas.microsoft.com/office/powerpoint/2010/main" val="2761331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7" name="Rectangle 6"/>
          <p:cNvSpPr>
            <a:spLocks noGrp="1" noChangeArrowheads="1"/>
          </p:cNvSpPr>
          <p:nvPr>
            <p:ph type="sldNum" sz="quarter" idx="12"/>
          </p:nvPr>
        </p:nvSpPr>
        <p:spPr>
          <a:ln/>
        </p:spPr>
        <p:txBody>
          <a:bodyPr/>
          <a:lstStyle>
            <a:lvl1pPr>
              <a:defRPr/>
            </a:lvl1pPr>
          </a:lstStyle>
          <a:p>
            <a:pPr>
              <a:defRPr/>
            </a:pPr>
            <a:fld id="{AAAACD7C-0EAB-4234-B399-CDE85A1245D0}" type="slidenum">
              <a:rPr lang="de-DE" altLang="en-US"/>
              <a:pPr>
                <a:defRPr/>
              </a:pPr>
              <a:t>‹Nr.›</a:t>
            </a:fld>
            <a:endParaRPr lang="de-DE" altLang="en-US"/>
          </a:p>
        </p:txBody>
      </p:sp>
    </p:spTree>
    <p:extLst>
      <p:ext uri="{BB962C8B-B14F-4D97-AF65-F5344CB8AC3E}">
        <p14:creationId xmlns:p14="http://schemas.microsoft.com/office/powerpoint/2010/main" val="567276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C9B0D5-41C5-4962-BEAF-31BA19A35D6A}" type="slidenum">
              <a:rPr lang="de-DE" altLang="en-US"/>
              <a:pPr>
                <a:defRPr/>
              </a:pPr>
              <a:t>‹Nr.›</a:t>
            </a:fld>
            <a:endParaRPr lang="de-DE" altLang="en-US"/>
          </a:p>
        </p:txBody>
      </p:sp>
    </p:spTree>
    <p:extLst>
      <p:ext uri="{BB962C8B-B14F-4D97-AF65-F5344CB8AC3E}">
        <p14:creationId xmlns:p14="http://schemas.microsoft.com/office/powerpoint/2010/main" val="18513111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B306B652-5945-46B3-8BEE-C5D1CBDBD5A3}" type="slidenum">
              <a:rPr lang="de-DE" altLang="en-US"/>
              <a:pPr>
                <a:defRPr/>
              </a:pPr>
              <a:t>‹Nr.›</a:t>
            </a:fld>
            <a:endParaRPr lang="de-DE" altLang="en-US"/>
          </a:p>
        </p:txBody>
      </p:sp>
    </p:spTree>
    <p:extLst>
      <p:ext uri="{BB962C8B-B14F-4D97-AF65-F5344CB8AC3E}">
        <p14:creationId xmlns:p14="http://schemas.microsoft.com/office/powerpoint/2010/main" val="19873605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hangingPunct="0"/>
            <a:endParaRPr lang="de-DE">
              <a:solidFill>
                <a:srgbClr val="000000"/>
              </a:solidFill>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pPr algn="ctr" eaLnBrk="0" hangingPunct="0"/>
            <a:endParaRPr lang="de-DE">
              <a:solidFill>
                <a:srgbClr val="000000"/>
              </a:solidFill>
              <a:cs typeface="+mn-cs"/>
            </a:endParaRPr>
          </a:p>
        </p:txBody>
      </p:sp>
      <p:sp>
        <p:nvSpPr>
          <p:cNvPr id="11266" name="Rectangle 2"/>
          <p:cNvSpPr>
            <a:spLocks noGrp="1" noChangeArrowheads="1"/>
          </p:cNvSpPr>
          <p:nvPr>
            <p:ph type="ctrTitle"/>
          </p:nvPr>
        </p:nvSpPr>
        <p:spPr>
          <a:xfrm>
            <a:off x="914400" y="1524000"/>
            <a:ext cx="7623175" cy="1752600"/>
          </a:xfrm>
        </p:spPr>
        <p:txBody>
          <a:bodyPr/>
          <a:lstStyle>
            <a:lvl1pPr>
              <a:defRPr sz="3000"/>
            </a:lvl1pPr>
          </a:lstStyle>
          <a:p>
            <a:r>
              <a:rPr lang="de-DE" altLang="en-US"/>
              <a:t>Titelmasterformat durch Klicken bearbeiten</a:t>
            </a:r>
          </a:p>
        </p:txBody>
      </p:sp>
      <p:sp>
        <p:nvSpPr>
          <p:cNvPr id="1126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de-DE" altLang="en-US"/>
              <a:t>Formatvorlage des Untertitelmasters durch Klicken bearbeiten</a:t>
            </a:r>
          </a:p>
        </p:txBody>
      </p:sp>
      <p:sp>
        <p:nvSpPr>
          <p:cNvPr id="6"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7" name="Rectangle 5"/>
          <p:cNvSpPr>
            <a:spLocks noGrp="1" noChangeArrowheads="1"/>
          </p:cNvSpPr>
          <p:nvPr>
            <p:ph type="ftr" sz="quarter" idx="11"/>
          </p:nvPr>
        </p:nvSpPr>
        <p:spPr>
          <a:xfrm>
            <a:off x="3124200" y="6243638"/>
            <a:ext cx="2895600" cy="457200"/>
          </a:xfrm>
        </p:spPr>
        <p:txBody>
          <a:bodyPr/>
          <a:lstStyle>
            <a:lvl1pPr eaLnBrk="0" hangingPunct="0">
              <a:defRPr i="1"/>
            </a:lvl1pPr>
          </a:lstStyle>
          <a:p>
            <a:pPr>
              <a:defRPr/>
            </a:pPr>
            <a:endParaRPr lang="de-DE" altLang="en-US"/>
          </a:p>
        </p:txBody>
      </p:sp>
      <p:sp>
        <p:nvSpPr>
          <p:cNvPr id="8" name="Rectangle 6"/>
          <p:cNvSpPr>
            <a:spLocks noGrp="1" noChangeArrowheads="1"/>
          </p:cNvSpPr>
          <p:nvPr>
            <p:ph type="sldNum" sz="quarter" idx="12"/>
          </p:nvPr>
        </p:nvSpPr>
        <p:spPr/>
        <p:txBody>
          <a:bodyPr/>
          <a:lstStyle>
            <a:lvl1pPr eaLnBrk="0" hangingPunct="0">
              <a:defRPr i="1"/>
            </a:lvl1pPr>
          </a:lstStyle>
          <a:p>
            <a:pPr>
              <a:defRPr/>
            </a:pPr>
            <a:fld id="{8B7422CF-C2A7-4CF3-BF5F-432AA2F2A4D2}" type="slidenum">
              <a:rPr lang="de-DE" altLang="en-US"/>
              <a:pPr>
                <a:defRPr/>
              </a:pPr>
              <a:t>‹Nr.›</a:t>
            </a:fld>
            <a:endParaRPr lang="de-DE" altLang="en-US"/>
          </a:p>
        </p:txBody>
      </p:sp>
    </p:spTree>
    <p:extLst>
      <p:ext uri="{BB962C8B-B14F-4D97-AF65-F5344CB8AC3E}">
        <p14:creationId xmlns:p14="http://schemas.microsoft.com/office/powerpoint/2010/main" val="34591866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pPr>
              <a:defRPr/>
            </a:pPr>
            <a:fld id="{3A1F2D1A-F79F-4AC6-B5BD-DFCA7C7948C6}" type="slidenum">
              <a:rPr lang="de-DE" altLang="en-US"/>
              <a:pPr>
                <a:defRPr/>
              </a:pPr>
              <a:t>‹Nr.›</a:t>
            </a:fld>
            <a:endParaRPr lang="de-DE" altLang="en-US"/>
          </a:p>
        </p:txBody>
      </p:sp>
    </p:spTree>
    <p:extLst>
      <p:ext uri="{BB962C8B-B14F-4D97-AF65-F5344CB8AC3E}">
        <p14:creationId xmlns:p14="http://schemas.microsoft.com/office/powerpoint/2010/main" val="7344282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pPr>
              <a:defRPr/>
            </a:pPr>
            <a:fld id="{17AEF7CE-4138-4312-9409-C6C7073C1DBE}" type="slidenum">
              <a:rPr lang="de-DE" altLang="en-US"/>
              <a:pPr>
                <a:defRPr/>
              </a:pPr>
              <a:t>‹Nr.›</a:t>
            </a:fld>
            <a:endParaRPr lang="de-DE" altLang="en-US"/>
          </a:p>
        </p:txBody>
      </p:sp>
    </p:spTree>
    <p:extLst>
      <p:ext uri="{BB962C8B-B14F-4D97-AF65-F5344CB8AC3E}">
        <p14:creationId xmlns:p14="http://schemas.microsoft.com/office/powerpoint/2010/main" val="2577054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pPr>
              <a:defRPr/>
            </a:pPr>
            <a:fld id="{42F58DF2-4839-4B43-AE05-E6392B9FB6C7}" type="slidenum">
              <a:rPr lang="de-DE" altLang="en-US"/>
              <a:pPr>
                <a:defRPr/>
              </a:pPr>
              <a:t>‹Nr.›</a:t>
            </a:fld>
            <a:endParaRPr lang="de-DE" altLang="en-US"/>
          </a:p>
        </p:txBody>
      </p:sp>
    </p:spTree>
    <p:extLst>
      <p:ext uri="{BB962C8B-B14F-4D97-AF65-F5344CB8AC3E}">
        <p14:creationId xmlns:p14="http://schemas.microsoft.com/office/powerpoint/2010/main" val="23391655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8"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9" name="Rectangle 6"/>
          <p:cNvSpPr>
            <a:spLocks noGrp="1" noChangeArrowheads="1"/>
          </p:cNvSpPr>
          <p:nvPr>
            <p:ph type="sldNum" sz="quarter" idx="12"/>
          </p:nvPr>
        </p:nvSpPr>
        <p:spPr/>
        <p:txBody>
          <a:bodyPr/>
          <a:lstStyle>
            <a:lvl1pPr eaLnBrk="0" hangingPunct="0">
              <a:defRPr i="1"/>
            </a:lvl1pPr>
          </a:lstStyle>
          <a:p>
            <a:pPr>
              <a:defRPr/>
            </a:pPr>
            <a:fld id="{5CF0028D-5676-4C01-B719-C6108FBA3B32}" type="slidenum">
              <a:rPr lang="de-DE" altLang="en-US"/>
              <a:pPr>
                <a:defRPr/>
              </a:pPr>
              <a:t>‹Nr.›</a:t>
            </a:fld>
            <a:endParaRPr lang="de-DE" altLang="en-US"/>
          </a:p>
        </p:txBody>
      </p:sp>
    </p:spTree>
    <p:extLst>
      <p:ext uri="{BB962C8B-B14F-4D97-AF65-F5344CB8AC3E}">
        <p14:creationId xmlns:p14="http://schemas.microsoft.com/office/powerpoint/2010/main" val="1019822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4"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5" name="Rectangle 6"/>
          <p:cNvSpPr>
            <a:spLocks noGrp="1" noChangeArrowheads="1"/>
          </p:cNvSpPr>
          <p:nvPr>
            <p:ph type="sldNum" sz="quarter" idx="12"/>
          </p:nvPr>
        </p:nvSpPr>
        <p:spPr/>
        <p:txBody>
          <a:bodyPr/>
          <a:lstStyle>
            <a:lvl1pPr eaLnBrk="0" hangingPunct="0">
              <a:defRPr i="1"/>
            </a:lvl1pPr>
          </a:lstStyle>
          <a:p>
            <a:pPr>
              <a:defRPr/>
            </a:pPr>
            <a:fld id="{E818C7BE-7202-48C0-8A34-291296F575FA}" type="slidenum">
              <a:rPr lang="de-DE" altLang="en-US"/>
              <a:pPr>
                <a:defRPr/>
              </a:pPr>
              <a:t>‹Nr.›</a:t>
            </a:fld>
            <a:endParaRPr lang="de-DE" altLang="en-US"/>
          </a:p>
        </p:txBody>
      </p:sp>
    </p:spTree>
    <p:extLst>
      <p:ext uri="{BB962C8B-B14F-4D97-AF65-F5344CB8AC3E}">
        <p14:creationId xmlns:p14="http://schemas.microsoft.com/office/powerpoint/2010/main" val="15955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2"/>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2"/>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fld id="{CB29B8BF-D8CE-4655-A1B0-D61843E9D11A}" type="slidenum">
              <a:rPr lang="de-DE" altLang="en-US"/>
              <a:pPr/>
              <a:t>‹Nr.›</a:t>
            </a:fld>
            <a:endParaRPr lang="de-DE" altLang="en-US"/>
          </a:p>
        </p:txBody>
      </p:sp>
    </p:spTree>
    <p:extLst>
      <p:ext uri="{BB962C8B-B14F-4D97-AF65-F5344CB8AC3E}">
        <p14:creationId xmlns:p14="http://schemas.microsoft.com/office/powerpoint/2010/main" val="6011133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3"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4" name="Rectangle 6"/>
          <p:cNvSpPr>
            <a:spLocks noGrp="1" noChangeArrowheads="1"/>
          </p:cNvSpPr>
          <p:nvPr>
            <p:ph type="sldNum" sz="quarter" idx="12"/>
          </p:nvPr>
        </p:nvSpPr>
        <p:spPr/>
        <p:txBody>
          <a:bodyPr/>
          <a:lstStyle>
            <a:lvl1pPr eaLnBrk="0" hangingPunct="0">
              <a:defRPr i="1"/>
            </a:lvl1pPr>
          </a:lstStyle>
          <a:p>
            <a:pPr>
              <a:defRPr/>
            </a:pPr>
            <a:fld id="{4FB72828-C4AF-48FB-ABC9-ABCFF48D516E}" type="slidenum">
              <a:rPr lang="de-DE" altLang="en-US"/>
              <a:pPr>
                <a:defRPr/>
              </a:pPr>
              <a:t>‹Nr.›</a:t>
            </a:fld>
            <a:endParaRPr lang="de-DE" altLang="en-US"/>
          </a:p>
        </p:txBody>
      </p:sp>
    </p:spTree>
    <p:extLst>
      <p:ext uri="{BB962C8B-B14F-4D97-AF65-F5344CB8AC3E}">
        <p14:creationId xmlns:p14="http://schemas.microsoft.com/office/powerpoint/2010/main" val="38106059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pPr>
              <a:defRPr/>
            </a:pPr>
            <a:fld id="{14FFF0C9-88A2-4E70-A813-EDE7F292212B}" type="slidenum">
              <a:rPr lang="de-DE" altLang="en-US"/>
              <a:pPr>
                <a:defRPr/>
              </a:pPr>
              <a:t>‹Nr.›</a:t>
            </a:fld>
            <a:endParaRPr lang="de-DE" altLang="en-US"/>
          </a:p>
        </p:txBody>
      </p:sp>
    </p:spTree>
    <p:extLst>
      <p:ext uri="{BB962C8B-B14F-4D97-AF65-F5344CB8AC3E}">
        <p14:creationId xmlns:p14="http://schemas.microsoft.com/office/powerpoint/2010/main" val="28006615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pPr>
              <a:defRPr/>
            </a:pPr>
            <a:fld id="{0CDA6F8A-BDBE-4B00-A1C1-093D3BDC781F}" type="slidenum">
              <a:rPr lang="de-DE" altLang="en-US"/>
              <a:pPr>
                <a:defRPr/>
              </a:pPr>
              <a:t>‹Nr.›</a:t>
            </a:fld>
            <a:endParaRPr lang="de-DE" altLang="en-US"/>
          </a:p>
        </p:txBody>
      </p:sp>
    </p:spTree>
    <p:extLst>
      <p:ext uri="{BB962C8B-B14F-4D97-AF65-F5344CB8AC3E}">
        <p14:creationId xmlns:p14="http://schemas.microsoft.com/office/powerpoint/2010/main" val="13263153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pPr>
              <a:defRPr/>
            </a:pPr>
            <a:fld id="{69CA1FA6-930E-44D6-897F-FB0426DDA5D1}" type="slidenum">
              <a:rPr lang="de-DE" altLang="en-US"/>
              <a:pPr>
                <a:defRPr/>
              </a:pPr>
              <a:t>‹Nr.›</a:t>
            </a:fld>
            <a:endParaRPr lang="de-DE" altLang="en-US"/>
          </a:p>
        </p:txBody>
      </p:sp>
    </p:spTree>
    <p:extLst>
      <p:ext uri="{BB962C8B-B14F-4D97-AF65-F5344CB8AC3E}">
        <p14:creationId xmlns:p14="http://schemas.microsoft.com/office/powerpoint/2010/main" val="17659195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5"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6" name="Rectangle 6"/>
          <p:cNvSpPr>
            <a:spLocks noGrp="1" noChangeArrowheads="1"/>
          </p:cNvSpPr>
          <p:nvPr>
            <p:ph type="sldNum" sz="quarter" idx="12"/>
          </p:nvPr>
        </p:nvSpPr>
        <p:spPr/>
        <p:txBody>
          <a:bodyPr/>
          <a:lstStyle>
            <a:lvl1pPr eaLnBrk="0" hangingPunct="0">
              <a:defRPr i="1"/>
            </a:lvl1pPr>
          </a:lstStyle>
          <a:p>
            <a:pPr>
              <a:defRPr/>
            </a:pPr>
            <a:fld id="{7BF31C40-CAB8-4428-A9DC-834A6C868D97}" type="slidenum">
              <a:rPr lang="de-DE" altLang="en-US"/>
              <a:pPr>
                <a:defRPr/>
              </a:pPr>
              <a:t>‹Nr.›</a:t>
            </a:fld>
            <a:endParaRPr lang="de-DE" altLang="en-US"/>
          </a:p>
        </p:txBody>
      </p:sp>
    </p:spTree>
    <p:extLst>
      <p:ext uri="{BB962C8B-B14F-4D97-AF65-F5344CB8AC3E}">
        <p14:creationId xmlns:p14="http://schemas.microsoft.com/office/powerpoint/2010/main" val="325308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8"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9" name="Rectangle 6"/>
          <p:cNvSpPr>
            <a:spLocks noGrp="1" noChangeArrowheads="1"/>
          </p:cNvSpPr>
          <p:nvPr>
            <p:ph type="sldNum" sz="quarter" idx="12"/>
          </p:nvPr>
        </p:nvSpPr>
        <p:spPr/>
        <p:txBody>
          <a:bodyPr/>
          <a:lstStyle>
            <a:lvl1pPr eaLnBrk="0" hangingPunct="0">
              <a:defRPr i="1"/>
            </a:lvl1pPr>
          </a:lstStyle>
          <a:p>
            <a:fld id="{4F1D0388-DF60-4F73-91C2-55BB6A5D2048}" type="slidenum">
              <a:rPr lang="de-DE" altLang="en-US"/>
              <a:pPr/>
              <a:t>‹Nr.›</a:t>
            </a:fld>
            <a:endParaRPr lang="de-DE" altLang="en-US"/>
          </a:p>
        </p:txBody>
      </p:sp>
    </p:spTree>
    <p:extLst>
      <p:ext uri="{BB962C8B-B14F-4D97-AF65-F5344CB8AC3E}">
        <p14:creationId xmlns:p14="http://schemas.microsoft.com/office/powerpoint/2010/main" val="169583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4"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5" name="Rectangle 6"/>
          <p:cNvSpPr>
            <a:spLocks noGrp="1" noChangeArrowheads="1"/>
          </p:cNvSpPr>
          <p:nvPr>
            <p:ph type="sldNum" sz="quarter" idx="12"/>
          </p:nvPr>
        </p:nvSpPr>
        <p:spPr/>
        <p:txBody>
          <a:bodyPr/>
          <a:lstStyle>
            <a:lvl1pPr eaLnBrk="0" hangingPunct="0">
              <a:defRPr i="1"/>
            </a:lvl1pPr>
          </a:lstStyle>
          <a:p>
            <a:fld id="{DABAE6C3-5769-48B9-9198-380D7FC542A3}" type="slidenum">
              <a:rPr lang="de-DE" altLang="en-US"/>
              <a:pPr/>
              <a:t>‹Nr.›</a:t>
            </a:fld>
            <a:endParaRPr lang="de-DE" altLang="en-US"/>
          </a:p>
        </p:txBody>
      </p:sp>
    </p:spTree>
    <p:extLst>
      <p:ext uri="{BB962C8B-B14F-4D97-AF65-F5344CB8AC3E}">
        <p14:creationId xmlns:p14="http://schemas.microsoft.com/office/powerpoint/2010/main" val="255589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3"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4" name="Rectangle 6"/>
          <p:cNvSpPr>
            <a:spLocks noGrp="1" noChangeArrowheads="1"/>
          </p:cNvSpPr>
          <p:nvPr>
            <p:ph type="sldNum" sz="quarter" idx="12"/>
          </p:nvPr>
        </p:nvSpPr>
        <p:spPr/>
        <p:txBody>
          <a:bodyPr/>
          <a:lstStyle>
            <a:lvl1pPr eaLnBrk="0" hangingPunct="0">
              <a:defRPr i="1"/>
            </a:lvl1pPr>
          </a:lstStyle>
          <a:p>
            <a:fld id="{4ECD5A52-7386-4B04-8558-EF05B8839321}" type="slidenum">
              <a:rPr lang="de-DE" altLang="en-US"/>
              <a:pPr/>
              <a:t>‹Nr.›</a:t>
            </a:fld>
            <a:endParaRPr lang="de-DE" altLang="en-US"/>
          </a:p>
        </p:txBody>
      </p:sp>
    </p:spTree>
    <p:extLst>
      <p:ext uri="{BB962C8B-B14F-4D97-AF65-F5344CB8AC3E}">
        <p14:creationId xmlns:p14="http://schemas.microsoft.com/office/powerpoint/2010/main" val="2828735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fld id="{A7C1F6A3-FB3A-4EEE-906D-32A1A5178BED}" type="slidenum">
              <a:rPr lang="de-DE" altLang="en-US"/>
              <a:pPr/>
              <a:t>‹Nr.›</a:t>
            </a:fld>
            <a:endParaRPr lang="de-DE" altLang="en-US"/>
          </a:p>
        </p:txBody>
      </p:sp>
    </p:spTree>
    <p:extLst>
      <p:ext uri="{BB962C8B-B14F-4D97-AF65-F5344CB8AC3E}">
        <p14:creationId xmlns:p14="http://schemas.microsoft.com/office/powerpoint/2010/main" val="297059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p:txBody>
          <a:bodyPr/>
          <a:lstStyle>
            <a:lvl1pPr algn="ctr" eaLnBrk="0" hangingPunct="0">
              <a:defRPr i="1"/>
            </a:lvl1pPr>
          </a:lstStyle>
          <a:p>
            <a:pPr>
              <a:defRPr/>
            </a:pPr>
            <a:endParaRPr lang="de-DE" altLang="en-US"/>
          </a:p>
        </p:txBody>
      </p:sp>
      <p:sp>
        <p:nvSpPr>
          <p:cNvPr id="6" name="Rectangle 5"/>
          <p:cNvSpPr>
            <a:spLocks noGrp="1" noChangeArrowheads="1"/>
          </p:cNvSpPr>
          <p:nvPr>
            <p:ph type="ftr" sz="quarter" idx="11"/>
          </p:nvPr>
        </p:nvSpPr>
        <p:spPr/>
        <p:txBody>
          <a:bodyPr/>
          <a:lstStyle>
            <a:lvl1pPr eaLnBrk="0" hangingPunct="0">
              <a:defRPr i="1"/>
            </a:lvl1pPr>
          </a:lstStyle>
          <a:p>
            <a:pPr>
              <a:defRPr/>
            </a:pPr>
            <a:endParaRPr lang="de-DE" altLang="en-US"/>
          </a:p>
        </p:txBody>
      </p:sp>
      <p:sp>
        <p:nvSpPr>
          <p:cNvPr id="7" name="Rectangle 6"/>
          <p:cNvSpPr>
            <a:spLocks noGrp="1" noChangeArrowheads="1"/>
          </p:cNvSpPr>
          <p:nvPr>
            <p:ph type="sldNum" sz="quarter" idx="12"/>
          </p:nvPr>
        </p:nvSpPr>
        <p:spPr/>
        <p:txBody>
          <a:bodyPr/>
          <a:lstStyle>
            <a:lvl1pPr eaLnBrk="0" hangingPunct="0">
              <a:defRPr i="1"/>
            </a:lvl1pPr>
          </a:lstStyle>
          <a:p>
            <a:fld id="{E70A480F-9B22-4D86-AE3F-8839D7217218}" type="slidenum">
              <a:rPr lang="de-DE" altLang="en-US"/>
              <a:pPr/>
              <a:t>‹Nr.›</a:t>
            </a:fld>
            <a:endParaRPr lang="de-DE" altLang="en-US"/>
          </a:p>
        </p:txBody>
      </p:sp>
    </p:spTree>
    <p:extLst>
      <p:ext uri="{BB962C8B-B14F-4D97-AF65-F5344CB8AC3E}">
        <p14:creationId xmlns:p14="http://schemas.microsoft.com/office/powerpoint/2010/main" val="426373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5"/>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Bioökon</a:t>
            </a:r>
            <a:r>
              <a:rPr lang="en-US" altLang="en-US"/>
              <a:t>omie</a:t>
            </a:r>
            <a:endParaRPr lang="de-DE" altLang="en-US"/>
          </a:p>
        </p:txBody>
      </p:sp>
      <p:sp>
        <p:nvSpPr>
          <p:cNvPr id="2051" name="Rectangle 3"/>
          <p:cNvSpPr>
            <a:spLocks noGrp="1" noChangeArrowheads="1"/>
          </p:cNvSpPr>
          <p:nvPr>
            <p:ph type="body" idx="1"/>
          </p:nvPr>
        </p:nvSpPr>
        <p:spPr bwMode="auto">
          <a:xfrm>
            <a:off x="457200" y="1600202"/>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Textmasterformate durch Klicken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24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solidFill>
                  <a:srgbClr val="000000"/>
                </a:solidFill>
                <a:latin typeface="Garamond" pitchFamily="18" charset="0"/>
                <a:cs typeface="+mn-cs"/>
              </a:defRPr>
            </a:lvl1pPr>
          </a:lstStyle>
          <a:p>
            <a:pPr>
              <a:defRPr/>
            </a:pPr>
            <a:endParaRPr lang="de-DE" altLang="en-US"/>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i="0">
                <a:solidFill>
                  <a:srgbClr val="000000"/>
                </a:solidFill>
                <a:latin typeface="Garamond" pitchFamily="18" charset="0"/>
                <a:cs typeface="+mn-cs"/>
              </a:defRPr>
            </a:lvl1pPr>
          </a:lstStyle>
          <a:p>
            <a:pPr>
              <a:defRPr/>
            </a:pPr>
            <a:endParaRPr lang="de-DE" altLang="en-US"/>
          </a:p>
        </p:txBody>
      </p:sp>
      <p:sp>
        <p:nvSpPr>
          <p:cNvPr id="1024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solidFill>
                  <a:srgbClr val="000000"/>
                </a:solidFill>
                <a:latin typeface="Garamond" panose="02020404030301010803" pitchFamily="18" charset="0"/>
              </a:defRPr>
            </a:lvl1pPr>
          </a:lstStyle>
          <a:p>
            <a:fld id="{611A1D54-4E97-4C6C-8BAA-4FA5B9FCA40C}" type="slidenum">
              <a:rPr lang="de-DE" altLang="en-US"/>
              <a:pPr/>
              <a:t>‹Nr.›</a:t>
            </a:fld>
            <a:endParaRPr lang="de-DE" altLang="en-US"/>
          </a:p>
        </p:txBody>
      </p:sp>
      <p:sp>
        <p:nvSpPr>
          <p:cNvPr id="12295"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DE" sz="1800" i="0">
              <a:solidFill>
                <a:srgbClr val="000000"/>
              </a:solidFill>
              <a:latin typeface="Arial" pitchFamily="34" charset="0"/>
              <a:cs typeface="+mn-cs"/>
            </a:endParaRPr>
          </a:p>
        </p:txBody>
      </p:sp>
      <p:sp>
        <p:nvSpPr>
          <p:cNvPr id="12296" name="Line 8"/>
          <p:cNvSpPr>
            <a:spLocks noChangeShapeType="1"/>
          </p:cNvSpPr>
          <p:nvPr/>
        </p:nvSpPr>
        <p:spPr bwMode="auto">
          <a:xfrm>
            <a:off x="457200" y="6453188"/>
            <a:ext cx="8229600" cy="0"/>
          </a:xfrm>
          <a:prstGeom prst="line">
            <a:avLst/>
          </a:prstGeom>
          <a:noFill/>
          <a:ln w="19050">
            <a:solidFill>
              <a:schemeClr val="accent1"/>
            </a:solidFill>
            <a:round/>
            <a:headEnd/>
            <a:tailEnd/>
          </a:ln>
        </p:spPr>
        <p:txBody>
          <a:bodyPr/>
          <a:lstStyle/>
          <a:p>
            <a:pPr>
              <a:defRPr/>
            </a:pPr>
            <a:endParaRPr lang="de-DE" sz="1800" i="0">
              <a:solidFill>
                <a:srgbClr val="000000"/>
              </a:solidFill>
              <a:latin typeface="Arial" pitchFamily="34" charset="0"/>
              <a:cs typeface="+mn-cs"/>
            </a:endParaRPr>
          </a:p>
        </p:txBody>
      </p:sp>
    </p:spTree>
  </p:cSld>
  <p:clrMap bg1="lt1" tx1="dk1" bg2="lt2" tx2="dk2" accent1="accent1" accent2="accent2" accent3="accent3" accent4="accent4" accent5="accent5" accent6="accent6" hlink="hlink" folHlink="folHlink"/>
  <p:sldLayoutIdLst>
    <p:sldLayoutId id="2147484676" r:id="rId1"/>
    <p:sldLayoutId id="2147484677" r:id="rId2"/>
    <p:sldLayoutId id="2147484678" r:id="rId3"/>
    <p:sldLayoutId id="2147484679" r:id="rId4"/>
    <p:sldLayoutId id="2147484680" r:id="rId5"/>
    <p:sldLayoutId id="2147484681" r:id="rId6"/>
    <p:sldLayoutId id="2147484682" r:id="rId7"/>
    <p:sldLayoutId id="2147484683" r:id="rId8"/>
    <p:sldLayoutId id="2147484684" r:id="rId9"/>
    <p:sldLayoutId id="2147484685" r:id="rId10"/>
    <p:sldLayoutId id="2147484686"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itchFamily="34" charset="0"/>
        </a:defRPr>
      </a:lvl2pPr>
      <a:lvl3pPr algn="l" rtl="0" eaLnBrk="0" fontAlgn="base" hangingPunct="0">
        <a:spcBef>
          <a:spcPct val="0"/>
        </a:spcBef>
        <a:spcAft>
          <a:spcPct val="0"/>
        </a:spcAft>
        <a:defRPr sz="3200">
          <a:solidFill>
            <a:schemeClr val="tx2"/>
          </a:solidFill>
          <a:latin typeface="Arial" pitchFamily="34" charset="0"/>
        </a:defRPr>
      </a:lvl3pPr>
      <a:lvl4pPr algn="l" rtl="0" eaLnBrk="0" fontAlgn="base" hangingPunct="0">
        <a:spcBef>
          <a:spcPct val="0"/>
        </a:spcBef>
        <a:spcAft>
          <a:spcPct val="0"/>
        </a:spcAft>
        <a:defRPr sz="3200">
          <a:solidFill>
            <a:schemeClr val="tx2"/>
          </a:solidFill>
          <a:latin typeface="Arial" pitchFamily="34" charset="0"/>
        </a:defRPr>
      </a:lvl4pPr>
      <a:lvl5pPr algn="l" rtl="0" eaLnBrk="0" fontAlgn="base" hangingPunct="0">
        <a:spcBef>
          <a:spcPct val="0"/>
        </a:spcBef>
        <a:spcAft>
          <a:spcPct val="0"/>
        </a:spcAft>
        <a:defRPr sz="3200">
          <a:solidFill>
            <a:schemeClr val="tx2"/>
          </a:solidFill>
          <a:latin typeface="Arial" pitchFamily="34" charset="0"/>
        </a:defRPr>
      </a:lvl5pPr>
      <a:lvl6pPr marL="457200" algn="l" rtl="0" fontAlgn="base">
        <a:spcBef>
          <a:spcPct val="0"/>
        </a:spcBef>
        <a:spcAft>
          <a:spcPct val="0"/>
        </a:spcAft>
        <a:defRPr sz="3200">
          <a:solidFill>
            <a:schemeClr val="tx2"/>
          </a:solidFill>
          <a:latin typeface="Arial" pitchFamily="34" charset="0"/>
        </a:defRPr>
      </a:lvl6pPr>
      <a:lvl7pPr marL="914400" algn="l" rtl="0" fontAlgn="base">
        <a:spcBef>
          <a:spcPct val="0"/>
        </a:spcBef>
        <a:spcAft>
          <a:spcPct val="0"/>
        </a:spcAft>
        <a:defRPr sz="3200">
          <a:solidFill>
            <a:schemeClr val="tx2"/>
          </a:solidFill>
          <a:latin typeface="Arial" pitchFamily="34" charset="0"/>
        </a:defRPr>
      </a:lvl7pPr>
      <a:lvl8pPr marL="1371600" algn="l" rtl="0" fontAlgn="base">
        <a:spcBef>
          <a:spcPct val="0"/>
        </a:spcBef>
        <a:spcAft>
          <a:spcPct val="0"/>
        </a:spcAft>
        <a:defRPr sz="3200">
          <a:solidFill>
            <a:schemeClr val="tx2"/>
          </a:solidFill>
          <a:latin typeface="Arial" pitchFamily="34" charset="0"/>
        </a:defRPr>
      </a:lvl8pPr>
      <a:lvl9pPr marL="1828800" algn="l" rtl="0" fontAlgn="base">
        <a:spcBef>
          <a:spcPct val="0"/>
        </a:spcBef>
        <a:spcAft>
          <a:spcPct val="0"/>
        </a:spcAft>
        <a:defRPr sz="32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5"/>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Bioökon</a:t>
            </a:r>
            <a:r>
              <a:rPr lang="en-US" altLang="en-US"/>
              <a:t>omie</a:t>
            </a:r>
            <a:endParaRPr lang="de-DE" altLang="en-US"/>
          </a:p>
        </p:txBody>
      </p:sp>
      <p:sp>
        <p:nvSpPr>
          <p:cNvPr id="2051" name="Rectangle 3"/>
          <p:cNvSpPr>
            <a:spLocks noGrp="1" noChangeArrowheads="1"/>
          </p:cNvSpPr>
          <p:nvPr>
            <p:ph type="body" idx="1"/>
          </p:nvPr>
        </p:nvSpPr>
        <p:spPr bwMode="auto">
          <a:xfrm>
            <a:off x="457200" y="1600202"/>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Textmasterformate durch Klicken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24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solidFill>
                  <a:srgbClr val="000000"/>
                </a:solidFill>
                <a:latin typeface="Garamond" panose="02020404030301010803" pitchFamily="18" charset="0"/>
              </a:defRPr>
            </a:lvl1pPr>
          </a:lstStyle>
          <a:p>
            <a:fld id="{611A1D54-4E97-4C6C-8BAA-4FA5B9FCA40C}" type="slidenum">
              <a:rPr lang="de-DE" altLang="en-US"/>
              <a:pPr/>
              <a:t>‹Nr.›</a:t>
            </a:fld>
            <a:endParaRPr lang="de-DE" altLang="en-US"/>
          </a:p>
        </p:txBody>
      </p:sp>
      <p:sp>
        <p:nvSpPr>
          <p:cNvPr id="12295"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DE" sz="1800" i="0">
              <a:solidFill>
                <a:srgbClr val="000000"/>
              </a:solidFill>
              <a:latin typeface="Arial" pitchFamily="34" charset="0"/>
            </a:endParaRPr>
          </a:p>
        </p:txBody>
      </p:sp>
    </p:spTree>
    <p:extLst>
      <p:ext uri="{BB962C8B-B14F-4D97-AF65-F5344CB8AC3E}">
        <p14:creationId xmlns:p14="http://schemas.microsoft.com/office/powerpoint/2010/main" val="3037572335"/>
      </p:ext>
    </p:extLst>
  </p:cSld>
  <p:clrMap bg1="lt1" tx1="dk1" bg2="lt2" tx2="dk2" accent1="accent1" accent2="accent2" accent3="accent3" accent4="accent4" accent5="accent5" accent6="accent6" hlink="hlink" folHlink="folHlink"/>
  <p:sldLayoutIdLst>
    <p:sldLayoutId id="2147484736" r:id="rId1"/>
    <p:sldLayoutId id="2147484737" r:id="rId2"/>
    <p:sldLayoutId id="2147484738" r:id="rId3"/>
    <p:sldLayoutId id="2147484739" r:id="rId4"/>
    <p:sldLayoutId id="2147484740" r:id="rId5"/>
    <p:sldLayoutId id="2147484741" r:id="rId6"/>
    <p:sldLayoutId id="2147484742" r:id="rId7"/>
    <p:sldLayoutId id="2147484743" r:id="rId8"/>
    <p:sldLayoutId id="2147484744" r:id="rId9"/>
    <p:sldLayoutId id="2147484745" r:id="rId10"/>
    <p:sldLayoutId id="2147484746"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itchFamily="34" charset="0"/>
        </a:defRPr>
      </a:lvl2pPr>
      <a:lvl3pPr algn="l" rtl="0" eaLnBrk="0" fontAlgn="base" hangingPunct="0">
        <a:spcBef>
          <a:spcPct val="0"/>
        </a:spcBef>
        <a:spcAft>
          <a:spcPct val="0"/>
        </a:spcAft>
        <a:defRPr sz="3200">
          <a:solidFill>
            <a:schemeClr val="tx2"/>
          </a:solidFill>
          <a:latin typeface="Arial" pitchFamily="34" charset="0"/>
        </a:defRPr>
      </a:lvl3pPr>
      <a:lvl4pPr algn="l" rtl="0" eaLnBrk="0" fontAlgn="base" hangingPunct="0">
        <a:spcBef>
          <a:spcPct val="0"/>
        </a:spcBef>
        <a:spcAft>
          <a:spcPct val="0"/>
        </a:spcAft>
        <a:defRPr sz="3200">
          <a:solidFill>
            <a:schemeClr val="tx2"/>
          </a:solidFill>
          <a:latin typeface="Arial" pitchFamily="34" charset="0"/>
        </a:defRPr>
      </a:lvl4pPr>
      <a:lvl5pPr algn="l" rtl="0" eaLnBrk="0" fontAlgn="base" hangingPunct="0">
        <a:spcBef>
          <a:spcPct val="0"/>
        </a:spcBef>
        <a:spcAft>
          <a:spcPct val="0"/>
        </a:spcAft>
        <a:defRPr sz="3200">
          <a:solidFill>
            <a:schemeClr val="tx2"/>
          </a:solidFill>
          <a:latin typeface="Arial" pitchFamily="34" charset="0"/>
        </a:defRPr>
      </a:lvl5pPr>
      <a:lvl6pPr marL="457200" algn="l" rtl="0" fontAlgn="base">
        <a:spcBef>
          <a:spcPct val="0"/>
        </a:spcBef>
        <a:spcAft>
          <a:spcPct val="0"/>
        </a:spcAft>
        <a:defRPr sz="3200">
          <a:solidFill>
            <a:schemeClr val="tx2"/>
          </a:solidFill>
          <a:latin typeface="Arial" pitchFamily="34" charset="0"/>
        </a:defRPr>
      </a:lvl6pPr>
      <a:lvl7pPr marL="914400" algn="l" rtl="0" fontAlgn="base">
        <a:spcBef>
          <a:spcPct val="0"/>
        </a:spcBef>
        <a:spcAft>
          <a:spcPct val="0"/>
        </a:spcAft>
        <a:defRPr sz="3200">
          <a:solidFill>
            <a:schemeClr val="tx2"/>
          </a:solidFill>
          <a:latin typeface="Arial" pitchFamily="34" charset="0"/>
        </a:defRPr>
      </a:lvl7pPr>
      <a:lvl8pPr marL="1371600" algn="l" rtl="0" fontAlgn="base">
        <a:spcBef>
          <a:spcPct val="0"/>
        </a:spcBef>
        <a:spcAft>
          <a:spcPct val="0"/>
        </a:spcAft>
        <a:defRPr sz="3200">
          <a:solidFill>
            <a:schemeClr val="tx2"/>
          </a:solidFill>
          <a:latin typeface="Arial" pitchFamily="34" charset="0"/>
        </a:defRPr>
      </a:lvl8pPr>
      <a:lvl9pPr marL="1828800" algn="l" rtl="0" fontAlgn="base">
        <a:spcBef>
          <a:spcPct val="0"/>
        </a:spcBef>
        <a:spcAft>
          <a:spcPct val="0"/>
        </a:spcAft>
        <a:defRPr sz="32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Bioökon</a:t>
            </a:r>
            <a:r>
              <a:rPr lang="en-US" altLang="en-US"/>
              <a:t>omie</a:t>
            </a:r>
            <a:endParaRPr lang="de-DE" altLang="en-US"/>
          </a:p>
        </p:txBody>
      </p:sp>
      <p:sp>
        <p:nvSpPr>
          <p:cNvPr id="12291"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Textmasterformate durch Klicken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24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8" charset="0"/>
              </a:defRPr>
            </a:lvl1pPr>
          </a:lstStyle>
          <a:p>
            <a:pPr>
              <a:defRPr/>
            </a:pPr>
            <a:endParaRPr lang="de-DE" altLang="en-US" i="0">
              <a:cs typeface="+mn-cs"/>
            </a:endParaRPr>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Garamond" pitchFamily="18" charset="0"/>
              </a:defRPr>
            </a:lvl1pPr>
          </a:lstStyle>
          <a:p>
            <a:pPr>
              <a:defRPr/>
            </a:pPr>
            <a:endParaRPr lang="de-DE" altLang="en-US" i="0">
              <a:cs typeface="+mn-cs"/>
            </a:endParaRPr>
          </a:p>
        </p:txBody>
      </p:sp>
      <p:sp>
        <p:nvSpPr>
          <p:cNvPr id="1024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latin typeface="Garamond" pitchFamily="18" charset="0"/>
              </a:defRPr>
            </a:lvl1pPr>
          </a:lstStyle>
          <a:p>
            <a:pPr>
              <a:defRPr/>
            </a:pPr>
            <a:fld id="{0E25AE19-D405-4C54-8FA1-340AB789B423}" type="slidenum">
              <a:rPr lang="de-DE" altLang="en-US" i="0">
                <a:cs typeface="+mn-cs"/>
              </a:rPr>
              <a:pPr>
                <a:defRPr/>
              </a:pPr>
              <a:t>‹Nr.›</a:t>
            </a:fld>
            <a:endParaRPr lang="de-DE" altLang="en-US" i="0">
              <a:cs typeface="+mn-cs"/>
            </a:endParaRPr>
          </a:p>
        </p:txBody>
      </p:sp>
      <p:sp>
        <p:nvSpPr>
          <p:cNvPr id="12295"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sz="1800" i="0">
              <a:solidFill>
                <a:srgbClr val="000000"/>
              </a:solidFill>
              <a:latin typeface="Arial" pitchFamily="34" charset="0"/>
              <a:cs typeface="+mn-cs"/>
            </a:endParaRPr>
          </a:p>
        </p:txBody>
      </p:sp>
      <p:sp>
        <p:nvSpPr>
          <p:cNvPr id="12296" name="Line 8"/>
          <p:cNvSpPr>
            <a:spLocks noChangeShapeType="1"/>
          </p:cNvSpPr>
          <p:nvPr/>
        </p:nvSpPr>
        <p:spPr bwMode="auto">
          <a:xfrm>
            <a:off x="457200" y="6453188"/>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de-DE" sz="1800" i="0">
              <a:solidFill>
                <a:srgbClr val="000000"/>
              </a:solidFill>
              <a:latin typeface="Arial" pitchFamily="34" charset="0"/>
              <a:cs typeface="+mn-cs"/>
            </a:endParaRPr>
          </a:p>
        </p:txBody>
      </p:sp>
    </p:spTree>
    <p:extLst>
      <p:ext uri="{BB962C8B-B14F-4D97-AF65-F5344CB8AC3E}">
        <p14:creationId xmlns:p14="http://schemas.microsoft.com/office/powerpoint/2010/main" val="1971092814"/>
      </p:ext>
    </p:extLst>
  </p:cSld>
  <p:clrMap bg1="lt1" tx1="dk1" bg2="lt2" tx2="dk2" accent1="accent1" accent2="accent2" accent3="accent3" accent4="accent4" accent5="accent5" accent6="accent6" hlink="hlink" folHlink="folHlink"/>
  <p:sldLayoutIdLst>
    <p:sldLayoutId id="2147484748" r:id="rId1"/>
    <p:sldLayoutId id="2147484749" r:id="rId2"/>
    <p:sldLayoutId id="2147484750" r:id="rId3"/>
    <p:sldLayoutId id="2147484751" r:id="rId4"/>
    <p:sldLayoutId id="2147484752" r:id="rId5"/>
    <p:sldLayoutId id="2147484753" r:id="rId6"/>
    <p:sldLayoutId id="2147484754" r:id="rId7"/>
    <p:sldLayoutId id="2147484755" r:id="rId8"/>
    <p:sldLayoutId id="2147484756" r:id="rId9"/>
    <p:sldLayoutId id="2147484757" r:id="rId10"/>
    <p:sldLayoutId id="2147484758" r:id="rId11"/>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itchFamily="34" charset="0"/>
        </a:defRPr>
      </a:lvl2pPr>
      <a:lvl3pPr algn="l" rtl="0" eaLnBrk="0" fontAlgn="base" hangingPunct="0">
        <a:spcBef>
          <a:spcPct val="0"/>
        </a:spcBef>
        <a:spcAft>
          <a:spcPct val="0"/>
        </a:spcAft>
        <a:defRPr sz="3200">
          <a:solidFill>
            <a:schemeClr val="tx2"/>
          </a:solidFill>
          <a:latin typeface="Arial" pitchFamily="34" charset="0"/>
        </a:defRPr>
      </a:lvl3pPr>
      <a:lvl4pPr algn="l" rtl="0" eaLnBrk="0" fontAlgn="base" hangingPunct="0">
        <a:spcBef>
          <a:spcPct val="0"/>
        </a:spcBef>
        <a:spcAft>
          <a:spcPct val="0"/>
        </a:spcAft>
        <a:defRPr sz="3200">
          <a:solidFill>
            <a:schemeClr val="tx2"/>
          </a:solidFill>
          <a:latin typeface="Arial" pitchFamily="34" charset="0"/>
        </a:defRPr>
      </a:lvl4pPr>
      <a:lvl5pPr algn="l" rtl="0" eaLnBrk="0" fontAlgn="base" hangingPunct="0">
        <a:spcBef>
          <a:spcPct val="0"/>
        </a:spcBef>
        <a:spcAft>
          <a:spcPct val="0"/>
        </a:spcAft>
        <a:defRPr sz="3200">
          <a:solidFill>
            <a:schemeClr val="tx2"/>
          </a:solidFill>
          <a:latin typeface="Arial" pitchFamily="34" charset="0"/>
        </a:defRPr>
      </a:lvl5pPr>
      <a:lvl6pPr marL="457200" algn="l" rtl="0" fontAlgn="base">
        <a:spcBef>
          <a:spcPct val="0"/>
        </a:spcBef>
        <a:spcAft>
          <a:spcPct val="0"/>
        </a:spcAft>
        <a:defRPr sz="3200">
          <a:solidFill>
            <a:schemeClr val="tx2"/>
          </a:solidFill>
          <a:latin typeface="Arial" pitchFamily="34" charset="0"/>
        </a:defRPr>
      </a:lvl6pPr>
      <a:lvl7pPr marL="914400" algn="l" rtl="0" fontAlgn="base">
        <a:spcBef>
          <a:spcPct val="0"/>
        </a:spcBef>
        <a:spcAft>
          <a:spcPct val="0"/>
        </a:spcAft>
        <a:defRPr sz="3200">
          <a:solidFill>
            <a:schemeClr val="tx2"/>
          </a:solidFill>
          <a:latin typeface="Arial" pitchFamily="34" charset="0"/>
        </a:defRPr>
      </a:lvl7pPr>
      <a:lvl8pPr marL="1371600" algn="l" rtl="0" fontAlgn="base">
        <a:spcBef>
          <a:spcPct val="0"/>
        </a:spcBef>
        <a:spcAft>
          <a:spcPct val="0"/>
        </a:spcAft>
        <a:defRPr sz="3200">
          <a:solidFill>
            <a:schemeClr val="tx2"/>
          </a:solidFill>
          <a:latin typeface="Arial" pitchFamily="34" charset="0"/>
        </a:defRPr>
      </a:lvl8pPr>
      <a:lvl9pPr marL="1828800" algn="l" rtl="0" fontAlgn="base">
        <a:spcBef>
          <a:spcPct val="0"/>
        </a:spcBef>
        <a:spcAft>
          <a:spcPct val="0"/>
        </a:spcAft>
        <a:defRPr sz="32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Bioökon</a:t>
            </a:r>
            <a:r>
              <a:rPr lang="en-US" altLang="en-US"/>
              <a:t>omie</a:t>
            </a:r>
            <a:endParaRPr lang="de-DE" altLang="en-US"/>
          </a:p>
        </p:txBody>
      </p:sp>
      <p:sp>
        <p:nvSpPr>
          <p:cNvPr id="614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US"/>
              <a:t>Textmasterformate durch Klicken bearbeiten</a:t>
            </a:r>
          </a:p>
          <a:p>
            <a:pPr lvl="1"/>
            <a:r>
              <a:rPr lang="de-DE" altLang="en-US"/>
              <a:t>Zweite Ebene</a:t>
            </a:r>
          </a:p>
          <a:p>
            <a:pPr lvl="2"/>
            <a:r>
              <a:rPr lang="de-DE" altLang="en-US"/>
              <a:t>Dritte Ebene</a:t>
            </a:r>
          </a:p>
          <a:p>
            <a:pPr lvl="3"/>
            <a:r>
              <a:rPr lang="de-DE" altLang="en-US"/>
              <a:t>Vierte Ebene</a:t>
            </a:r>
          </a:p>
          <a:p>
            <a:pPr lvl="4"/>
            <a:r>
              <a:rPr lang="de-DE" altLang="en-US"/>
              <a:t>Fünfte Ebene</a:t>
            </a:r>
          </a:p>
        </p:txBody>
      </p:sp>
      <p:sp>
        <p:nvSpPr>
          <p:cNvPr id="1024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i="0">
                <a:solidFill>
                  <a:srgbClr val="000000"/>
                </a:solidFill>
                <a:latin typeface="Garamond" pitchFamily="18" charset="0"/>
              </a:defRPr>
            </a:lvl1pPr>
          </a:lstStyle>
          <a:p>
            <a:pPr>
              <a:defRPr/>
            </a:pPr>
            <a:endParaRPr lang="de-DE" altLang="en-US">
              <a:cs typeface="+mn-cs"/>
            </a:endParaRPr>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i="0">
                <a:solidFill>
                  <a:srgbClr val="000000"/>
                </a:solidFill>
                <a:latin typeface="Garamond" pitchFamily="18" charset="0"/>
              </a:defRPr>
            </a:lvl1pPr>
          </a:lstStyle>
          <a:p>
            <a:pPr>
              <a:defRPr/>
            </a:pPr>
            <a:endParaRPr lang="de-DE" altLang="en-US">
              <a:cs typeface="+mn-cs"/>
            </a:endParaRPr>
          </a:p>
        </p:txBody>
      </p:sp>
      <p:sp>
        <p:nvSpPr>
          <p:cNvPr id="1024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solidFill>
                  <a:srgbClr val="000000"/>
                </a:solidFill>
                <a:latin typeface="Garamond" pitchFamily="18" charset="0"/>
              </a:defRPr>
            </a:lvl1pPr>
          </a:lstStyle>
          <a:p>
            <a:pPr>
              <a:defRPr/>
            </a:pPr>
            <a:fld id="{916D670C-9BA5-4ED4-98CE-961348DCD18F}" type="slidenum">
              <a:rPr lang="de-DE" altLang="en-US">
                <a:cs typeface="+mn-cs"/>
              </a:rPr>
              <a:pPr>
                <a:defRPr/>
              </a:pPr>
              <a:t>‹Nr.›</a:t>
            </a:fld>
            <a:endParaRPr lang="de-DE" altLang="en-US">
              <a:cs typeface="+mn-cs"/>
            </a:endParaRPr>
          </a:p>
        </p:txBody>
      </p:sp>
      <p:sp>
        <p:nvSpPr>
          <p:cNvPr id="615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algn="ctr" eaLnBrk="0" hangingPunct="0"/>
            <a:endParaRPr lang="de-DE">
              <a:solidFill>
                <a:srgbClr val="000000"/>
              </a:solidFill>
              <a:cs typeface="+mn-cs"/>
            </a:endParaRPr>
          </a:p>
        </p:txBody>
      </p:sp>
      <p:sp>
        <p:nvSpPr>
          <p:cNvPr id="6152" name="Line 8"/>
          <p:cNvSpPr>
            <a:spLocks noChangeShapeType="1"/>
          </p:cNvSpPr>
          <p:nvPr/>
        </p:nvSpPr>
        <p:spPr bwMode="auto">
          <a:xfrm>
            <a:off x="457200" y="6453188"/>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pPr algn="ctr" eaLnBrk="0" hangingPunct="0"/>
            <a:endParaRPr lang="de-DE">
              <a:solidFill>
                <a:srgbClr val="000000"/>
              </a:solidFill>
              <a:cs typeface="+mn-cs"/>
            </a:endParaRPr>
          </a:p>
        </p:txBody>
      </p:sp>
    </p:spTree>
    <p:extLst>
      <p:ext uri="{BB962C8B-B14F-4D97-AF65-F5344CB8AC3E}">
        <p14:creationId xmlns:p14="http://schemas.microsoft.com/office/powerpoint/2010/main" val="3254544987"/>
      </p:ext>
    </p:extLst>
  </p:cSld>
  <p:clrMap bg1="lt1" tx1="dk1" bg2="lt2" tx2="dk2" accent1="accent1" accent2="accent2" accent3="accent3" accent4="accent4" accent5="accent5" accent6="accent6" hlink="hlink" folHlink="folHlink"/>
  <p:sldLayoutIdLst>
    <p:sldLayoutId id="2147484760" r:id="rId1"/>
    <p:sldLayoutId id="2147484761" r:id="rId2"/>
    <p:sldLayoutId id="2147484762" r:id="rId3"/>
    <p:sldLayoutId id="2147484763" r:id="rId4"/>
    <p:sldLayoutId id="2147484764" r:id="rId5"/>
    <p:sldLayoutId id="2147484765" r:id="rId6"/>
    <p:sldLayoutId id="2147484766" r:id="rId7"/>
    <p:sldLayoutId id="2147484767" r:id="rId8"/>
    <p:sldLayoutId id="2147484768" r:id="rId9"/>
    <p:sldLayoutId id="2147484769" r:id="rId10"/>
    <p:sldLayoutId id="2147484770"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itchFamily="34" charset="0"/>
        </a:defRPr>
      </a:lvl2pPr>
      <a:lvl3pPr algn="l" rtl="0" eaLnBrk="0" fontAlgn="base" hangingPunct="0">
        <a:spcBef>
          <a:spcPct val="0"/>
        </a:spcBef>
        <a:spcAft>
          <a:spcPct val="0"/>
        </a:spcAft>
        <a:defRPr sz="3200">
          <a:solidFill>
            <a:schemeClr val="tx2"/>
          </a:solidFill>
          <a:latin typeface="Arial" pitchFamily="34" charset="0"/>
        </a:defRPr>
      </a:lvl3pPr>
      <a:lvl4pPr algn="l" rtl="0" eaLnBrk="0" fontAlgn="base" hangingPunct="0">
        <a:spcBef>
          <a:spcPct val="0"/>
        </a:spcBef>
        <a:spcAft>
          <a:spcPct val="0"/>
        </a:spcAft>
        <a:defRPr sz="3200">
          <a:solidFill>
            <a:schemeClr val="tx2"/>
          </a:solidFill>
          <a:latin typeface="Arial" pitchFamily="34" charset="0"/>
        </a:defRPr>
      </a:lvl4pPr>
      <a:lvl5pPr algn="l" rtl="0" eaLnBrk="0" fontAlgn="base" hangingPunct="0">
        <a:spcBef>
          <a:spcPct val="0"/>
        </a:spcBef>
        <a:spcAft>
          <a:spcPct val="0"/>
        </a:spcAft>
        <a:defRPr sz="3200">
          <a:solidFill>
            <a:schemeClr val="tx2"/>
          </a:solidFill>
          <a:latin typeface="Arial" pitchFamily="34" charset="0"/>
        </a:defRPr>
      </a:lvl5pPr>
      <a:lvl6pPr marL="457200" algn="l" rtl="0" fontAlgn="base">
        <a:spcBef>
          <a:spcPct val="0"/>
        </a:spcBef>
        <a:spcAft>
          <a:spcPct val="0"/>
        </a:spcAft>
        <a:defRPr sz="3200">
          <a:solidFill>
            <a:schemeClr val="tx2"/>
          </a:solidFill>
          <a:latin typeface="Arial" pitchFamily="34" charset="0"/>
        </a:defRPr>
      </a:lvl6pPr>
      <a:lvl7pPr marL="914400" algn="l" rtl="0" fontAlgn="base">
        <a:spcBef>
          <a:spcPct val="0"/>
        </a:spcBef>
        <a:spcAft>
          <a:spcPct val="0"/>
        </a:spcAft>
        <a:defRPr sz="3200">
          <a:solidFill>
            <a:schemeClr val="tx2"/>
          </a:solidFill>
          <a:latin typeface="Arial" pitchFamily="34" charset="0"/>
        </a:defRPr>
      </a:lvl7pPr>
      <a:lvl8pPr marL="1371600" algn="l" rtl="0" fontAlgn="base">
        <a:spcBef>
          <a:spcPct val="0"/>
        </a:spcBef>
        <a:spcAft>
          <a:spcPct val="0"/>
        </a:spcAft>
        <a:defRPr sz="3200">
          <a:solidFill>
            <a:schemeClr val="tx2"/>
          </a:solidFill>
          <a:latin typeface="Arial" pitchFamily="34" charset="0"/>
        </a:defRPr>
      </a:lvl8pPr>
      <a:lvl9pPr marL="1828800" algn="l" rtl="0" fontAlgn="base">
        <a:spcBef>
          <a:spcPct val="0"/>
        </a:spcBef>
        <a:spcAft>
          <a:spcPct val="0"/>
        </a:spcAft>
        <a:defRPr sz="32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8" name="Text Box 8"/>
          <p:cNvSpPr txBox="1">
            <a:spLocks noChangeArrowheads="1"/>
          </p:cNvSpPr>
          <p:nvPr/>
        </p:nvSpPr>
        <p:spPr bwMode="auto">
          <a:xfrm>
            <a:off x="1149350" y="5289550"/>
            <a:ext cx="5785558" cy="1015663"/>
          </a:xfrm>
          <a:prstGeom prst="rect">
            <a:avLst/>
          </a:prstGeom>
          <a:noFill/>
          <a:ln w="9525">
            <a:noFill/>
            <a:miter lim="800000"/>
            <a:headEnd/>
            <a:tailEnd/>
          </a:ln>
          <a:effectLst/>
        </p:spPr>
        <p:txBody>
          <a:bodyPr wrap="none">
            <a:spAutoFit/>
          </a:bodyPr>
          <a:lstStyle>
            <a:lvl1pPr>
              <a:defRPr sz="3600" i="1">
                <a:solidFill>
                  <a:schemeClr val="tx1"/>
                </a:solidFill>
                <a:latin typeface="Times New Roman" pitchFamily="18" charset="0"/>
              </a:defRPr>
            </a:lvl1pPr>
            <a:lvl2pPr marL="742950" indent="-285750">
              <a:defRPr sz="3600" i="1">
                <a:solidFill>
                  <a:schemeClr val="tx1"/>
                </a:solidFill>
                <a:latin typeface="Times New Roman" pitchFamily="18" charset="0"/>
              </a:defRPr>
            </a:lvl2pPr>
            <a:lvl3pPr marL="1143000" indent="-228600">
              <a:defRPr sz="3600" i="1">
                <a:solidFill>
                  <a:schemeClr val="tx1"/>
                </a:solidFill>
                <a:latin typeface="Times New Roman" pitchFamily="18" charset="0"/>
              </a:defRPr>
            </a:lvl3pPr>
            <a:lvl4pPr marL="1600200" indent="-228600">
              <a:defRPr sz="3600" i="1">
                <a:solidFill>
                  <a:schemeClr val="tx1"/>
                </a:solidFill>
                <a:latin typeface="Times New Roman" pitchFamily="18" charset="0"/>
              </a:defRPr>
            </a:lvl4pPr>
            <a:lvl5pPr marL="2057400" indent="-228600">
              <a:defRPr sz="3600" i="1">
                <a:solidFill>
                  <a:schemeClr val="tx1"/>
                </a:solidFill>
                <a:latin typeface="Times New Roman" pitchFamily="18" charset="0"/>
              </a:defRPr>
            </a:lvl5pPr>
            <a:lvl6pPr marL="2514600" indent="-228600" algn="ctr" eaLnBrk="0" fontAlgn="base" hangingPunct="0">
              <a:spcBef>
                <a:spcPct val="0"/>
              </a:spcBef>
              <a:spcAft>
                <a:spcPct val="0"/>
              </a:spcAft>
              <a:defRPr sz="3600" i="1">
                <a:solidFill>
                  <a:schemeClr val="tx1"/>
                </a:solidFill>
                <a:latin typeface="Times New Roman" pitchFamily="18" charset="0"/>
              </a:defRPr>
            </a:lvl6pPr>
            <a:lvl7pPr marL="2971800" indent="-228600" algn="ctr" eaLnBrk="0" fontAlgn="base" hangingPunct="0">
              <a:spcBef>
                <a:spcPct val="0"/>
              </a:spcBef>
              <a:spcAft>
                <a:spcPct val="0"/>
              </a:spcAft>
              <a:defRPr sz="3600" i="1">
                <a:solidFill>
                  <a:schemeClr val="tx1"/>
                </a:solidFill>
                <a:latin typeface="Times New Roman" pitchFamily="18" charset="0"/>
              </a:defRPr>
            </a:lvl7pPr>
            <a:lvl8pPr marL="3429000" indent="-228600" algn="ctr" eaLnBrk="0" fontAlgn="base" hangingPunct="0">
              <a:spcBef>
                <a:spcPct val="0"/>
              </a:spcBef>
              <a:spcAft>
                <a:spcPct val="0"/>
              </a:spcAft>
              <a:defRPr sz="3600" i="1">
                <a:solidFill>
                  <a:schemeClr val="tx1"/>
                </a:solidFill>
                <a:latin typeface="Times New Roman" pitchFamily="18" charset="0"/>
              </a:defRPr>
            </a:lvl8pPr>
            <a:lvl9pPr marL="3886200" indent="-228600" algn="ctr" eaLnBrk="0" fontAlgn="base" hangingPunct="0">
              <a:spcBef>
                <a:spcPct val="0"/>
              </a:spcBef>
              <a:spcAft>
                <a:spcPct val="0"/>
              </a:spcAft>
              <a:defRPr sz="3600" i="1">
                <a:solidFill>
                  <a:schemeClr val="tx1"/>
                </a:solidFill>
                <a:latin typeface="Times New Roman" pitchFamily="18" charset="0"/>
              </a:defRPr>
            </a:lvl9pPr>
          </a:lstStyle>
          <a:p>
            <a:pPr eaLnBrk="0" hangingPunct="0">
              <a:defRPr/>
            </a:pPr>
            <a:r>
              <a:rPr lang="fr-BE" sz="2000" i="0" dirty="0">
                <a:solidFill>
                  <a:srgbClr val="034EA2"/>
                </a:solidFill>
                <a:latin typeface="Arial"/>
                <a:cs typeface="+mn-cs"/>
              </a:rPr>
              <a:t>Dr. Dr. </a:t>
            </a:r>
            <a:r>
              <a:rPr lang="fr-BE" sz="2000" i="0" dirty="0" err="1">
                <a:solidFill>
                  <a:srgbClr val="034EA2"/>
                </a:solidFill>
                <a:latin typeface="Arial"/>
                <a:cs typeface="+mn-cs"/>
              </a:rPr>
              <a:t>h.c</a:t>
            </a:r>
            <a:r>
              <a:rPr lang="fr-BE" sz="2000" i="0" dirty="0">
                <a:solidFill>
                  <a:srgbClr val="034EA2"/>
                </a:solidFill>
                <a:latin typeface="Arial"/>
                <a:cs typeface="+mn-cs"/>
              </a:rPr>
              <a:t>. Christian Patermann</a:t>
            </a:r>
            <a:endParaRPr lang="en-GB" sz="2000" i="0" dirty="0">
              <a:solidFill>
                <a:srgbClr val="034EA2"/>
              </a:solidFill>
              <a:latin typeface="Arial"/>
              <a:cs typeface="+mn-cs"/>
            </a:endParaRPr>
          </a:p>
          <a:p>
            <a:pPr eaLnBrk="0" hangingPunct="0">
              <a:defRPr/>
            </a:pPr>
            <a:r>
              <a:rPr lang="en-GB" sz="2000" i="0" dirty="0">
                <a:solidFill>
                  <a:srgbClr val="034EA2"/>
                </a:solidFill>
                <a:latin typeface="Arial"/>
                <a:cs typeface="+mn-cs"/>
              </a:rPr>
              <a:t>Director ret., EU-Commission, </a:t>
            </a:r>
          </a:p>
          <a:p>
            <a:pPr eaLnBrk="0" hangingPunct="0">
              <a:defRPr/>
            </a:pPr>
            <a:r>
              <a:rPr lang="en-GB" sz="2000" i="0" dirty="0">
                <a:solidFill>
                  <a:srgbClr val="034EA2"/>
                </a:solidFill>
                <a:latin typeface="Arial"/>
                <a:cs typeface="+mn-cs"/>
              </a:rPr>
              <a:t>Member of the 1</a:t>
            </a:r>
            <a:r>
              <a:rPr lang="en-GB" sz="2000" i="0" baseline="30000" dirty="0">
                <a:solidFill>
                  <a:srgbClr val="034EA2"/>
                </a:solidFill>
                <a:latin typeface="Arial"/>
                <a:cs typeface="+mn-cs"/>
              </a:rPr>
              <a:t>st</a:t>
            </a:r>
            <a:r>
              <a:rPr lang="en-GB" sz="2000" i="0" dirty="0">
                <a:solidFill>
                  <a:srgbClr val="034EA2"/>
                </a:solidFill>
                <a:latin typeface="Arial"/>
                <a:cs typeface="+mn-cs"/>
              </a:rPr>
              <a:t> </a:t>
            </a:r>
            <a:r>
              <a:rPr lang="en-GB" sz="2000" i="0" dirty="0" err="1">
                <a:solidFill>
                  <a:srgbClr val="034EA2"/>
                </a:solidFill>
                <a:latin typeface="Arial"/>
                <a:cs typeface="+mn-cs"/>
              </a:rPr>
              <a:t>Bioeconomy</a:t>
            </a:r>
            <a:r>
              <a:rPr lang="en-GB" sz="2000" i="0" dirty="0">
                <a:solidFill>
                  <a:srgbClr val="034EA2"/>
                </a:solidFill>
                <a:latin typeface="Arial"/>
                <a:cs typeface="+mn-cs"/>
              </a:rPr>
              <a:t> Council, Germany</a:t>
            </a:r>
            <a:endParaRPr lang="it-IT" sz="2000" i="0" dirty="0">
              <a:solidFill>
                <a:srgbClr val="034EA2"/>
              </a:solidFill>
              <a:latin typeface="Arial"/>
              <a:cs typeface="+mn-cs"/>
            </a:endParaRPr>
          </a:p>
        </p:txBody>
      </p:sp>
      <p:sp>
        <p:nvSpPr>
          <p:cNvPr id="2" name="Untertitel 1"/>
          <p:cNvSpPr>
            <a:spLocks noGrp="1"/>
          </p:cNvSpPr>
          <p:nvPr>
            <p:ph type="subTitle" idx="1"/>
          </p:nvPr>
        </p:nvSpPr>
        <p:spPr>
          <a:xfrm>
            <a:off x="694945" y="4176273"/>
            <a:ext cx="7991856" cy="636233"/>
          </a:xfrm>
        </p:spPr>
        <p:txBody>
          <a:bodyPr/>
          <a:lstStyle/>
          <a:p>
            <a:r>
              <a:rPr lang="en-US" sz="2300" b="1" dirty="0"/>
              <a:t>Bolzano, 22</a:t>
            </a:r>
            <a:r>
              <a:rPr lang="en-US" sz="2300" b="1" baseline="30000" dirty="0"/>
              <a:t>nd </a:t>
            </a:r>
            <a:r>
              <a:rPr lang="en-US" sz="2300" b="1" dirty="0"/>
              <a:t>of May, 2023</a:t>
            </a:r>
          </a:p>
        </p:txBody>
      </p:sp>
      <p:sp>
        <p:nvSpPr>
          <p:cNvPr id="56325" name="Foliennummernplatzhalt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i="1">
                <a:solidFill>
                  <a:schemeClr val="tx1"/>
                </a:solidFill>
                <a:latin typeface="Times New Roman" pitchFamily="18" charset="0"/>
              </a:defRPr>
            </a:lvl1pPr>
            <a:lvl2pPr marL="742950" indent="-285750">
              <a:defRPr sz="3600" i="1">
                <a:solidFill>
                  <a:schemeClr val="tx1"/>
                </a:solidFill>
                <a:latin typeface="Times New Roman" pitchFamily="18" charset="0"/>
              </a:defRPr>
            </a:lvl2pPr>
            <a:lvl3pPr marL="1143000" indent="-228600">
              <a:defRPr sz="3600" i="1">
                <a:solidFill>
                  <a:schemeClr val="tx1"/>
                </a:solidFill>
                <a:latin typeface="Times New Roman" pitchFamily="18" charset="0"/>
              </a:defRPr>
            </a:lvl3pPr>
            <a:lvl4pPr marL="1600200" indent="-228600">
              <a:defRPr sz="3600" i="1">
                <a:solidFill>
                  <a:schemeClr val="tx1"/>
                </a:solidFill>
                <a:latin typeface="Times New Roman" pitchFamily="18" charset="0"/>
              </a:defRPr>
            </a:lvl4pPr>
            <a:lvl5pPr marL="2057400" indent="-228600">
              <a:defRPr sz="3600" i="1">
                <a:solidFill>
                  <a:schemeClr val="tx1"/>
                </a:solidFill>
                <a:latin typeface="Times New Roman" pitchFamily="18" charset="0"/>
              </a:defRPr>
            </a:lvl5pPr>
            <a:lvl6pPr marL="2514600" indent="-228600" algn="ctr" eaLnBrk="0" fontAlgn="base" hangingPunct="0">
              <a:spcBef>
                <a:spcPct val="0"/>
              </a:spcBef>
              <a:spcAft>
                <a:spcPct val="0"/>
              </a:spcAft>
              <a:defRPr sz="3600" i="1">
                <a:solidFill>
                  <a:schemeClr val="tx1"/>
                </a:solidFill>
                <a:latin typeface="Times New Roman" pitchFamily="18" charset="0"/>
              </a:defRPr>
            </a:lvl6pPr>
            <a:lvl7pPr marL="2971800" indent="-228600" algn="ctr" eaLnBrk="0" fontAlgn="base" hangingPunct="0">
              <a:spcBef>
                <a:spcPct val="0"/>
              </a:spcBef>
              <a:spcAft>
                <a:spcPct val="0"/>
              </a:spcAft>
              <a:defRPr sz="3600" i="1">
                <a:solidFill>
                  <a:schemeClr val="tx1"/>
                </a:solidFill>
                <a:latin typeface="Times New Roman" pitchFamily="18" charset="0"/>
              </a:defRPr>
            </a:lvl7pPr>
            <a:lvl8pPr marL="3429000" indent="-228600" algn="ctr" eaLnBrk="0" fontAlgn="base" hangingPunct="0">
              <a:spcBef>
                <a:spcPct val="0"/>
              </a:spcBef>
              <a:spcAft>
                <a:spcPct val="0"/>
              </a:spcAft>
              <a:defRPr sz="3600" i="1">
                <a:solidFill>
                  <a:schemeClr val="tx1"/>
                </a:solidFill>
                <a:latin typeface="Times New Roman" pitchFamily="18" charset="0"/>
              </a:defRPr>
            </a:lvl8pPr>
            <a:lvl9pPr marL="3886200" indent="-228600" algn="ctr" eaLnBrk="0" fontAlgn="base" hangingPunct="0">
              <a:spcBef>
                <a:spcPct val="0"/>
              </a:spcBef>
              <a:spcAft>
                <a:spcPct val="0"/>
              </a:spcAft>
              <a:defRPr sz="3600" i="1">
                <a:solidFill>
                  <a:schemeClr val="tx1"/>
                </a:solidFill>
                <a:latin typeface="Times New Roman" pitchFamily="18" charset="0"/>
              </a:defRPr>
            </a:lvl9pPr>
          </a:lstStyle>
          <a:p>
            <a:fld id="{67967CB0-F3D0-4A34-818A-45F4A35D8791}" type="slidenum">
              <a:rPr lang="de-DE" sz="1400" smtClean="0">
                <a:solidFill>
                  <a:srgbClr val="000000"/>
                </a:solidFill>
                <a:latin typeface="Tahoma" pitchFamily="34" charset="0"/>
              </a:rPr>
              <a:pPr/>
              <a:t>1</a:t>
            </a:fld>
            <a:endParaRPr lang="de-DE" sz="1400">
              <a:solidFill>
                <a:srgbClr val="000000"/>
              </a:solidFill>
              <a:latin typeface="Tahoma" pitchFamily="34" charset="0"/>
            </a:endParaRPr>
          </a:p>
        </p:txBody>
      </p:sp>
      <p:sp>
        <p:nvSpPr>
          <p:cNvPr id="56324" name="Text Box 22"/>
          <p:cNvSpPr txBox="1">
            <a:spLocks noChangeArrowheads="1"/>
          </p:cNvSpPr>
          <p:nvPr/>
        </p:nvSpPr>
        <p:spPr bwMode="auto">
          <a:xfrm>
            <a:off x="694944" y="1521242"/>
            <a:ext cx="791436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3600" i="1">
                <a:solidFill>
                  <a:schemeClr val="tx1"/>
                </a:solidFill>
                <a:latin typeface="Times New Roman" pitchFamily="18" charset="0"/>
              </a:defRPr>
            </a:lvl1pPr>
            <a:lvl2pPr marL="742950" indent="-285750">
              <a:defRPr sz="3600" i="1">
                <a:solidFill>
                  <a:schemeClr val="tx1"/>
                </a:solidFill>
                <a:latin typeface="Times New Roman" pitchFamily="18" charset="0"/>
              </a:defRPr>
            </a:lvl2pPr>
            <a:lvl3pPr marL="1143000" indent="-228600">
              <a:defRPr sz="3600" i="1">
                <a:solidFill>
                  <a:schemeClr val="tx1"/>
                </a:solidFill>
                <a:latin typeface="Times New Roman" pitchFamily="18" charset="0"/>
              </a:defRPr>
            </a:lvl3pPr>
            <a:lvl4pPr marL="1600200" indent="-228600">
              <a:defRPr sz="3600" i="1">
                <a:solidFill>
                  <a:schemeClr val="tx1"/>
                </a:solidFill>
                <a:latin typeface="Times New Roman" pitchFamily="18" charset="0"/>
              </a:defRPr>
            </a:lvl4pPr>
            <a:lvl5pPr marL="2057400" indent="-228600">
              <a:defRPr sz="3600" i="1">
                <a:solidFill>
                  <a:schemeClr val="tx1"/>
                </a:solidFill>
                <a:latin typeface="Times New Roman" pitchFamily="18" charset="0"/>
              </a:defRPr>
            </a:lvl5pPr>
            <a:lvl6pPr marL="2514600" indent="-228600" algn="ctr" eaLnBrk="0" fontAlgn="base" hangingPunct="0">
              <a:spcBef>
                <a:spcPct val="0"/>
              </a:spcBef>
              <a:spcAft>
                <a:spcPct val="0"/>
              </a:spcAft>
              <a:defRPr sz="3600" i="1">
                <a:solidFill>
                  <a:schemeClr val="tx1"/>
                </a:solidFill>
                <a:latin typeface="Times New Roman" pitchFamily="18" charset="0"/>
              </a:defRPr>
            </a:lvl6pPr>
            <a:lvl7pPr marL="2971800" indent="-228600" algn="ctr" eaLnBrk="0" fontAlgn="base" hangingPunct="0">
              <a:spcBef>
                <a:spcPct val="0"/>
              </a:spcBef>
              <a:spcAft>
                <a:spcPct val="0"/>
              </a:spcAft>
              <a:defRPr sz="3600" i="1">
                <a:solidFill>
                  <a:schemeClr val="tx1"/>
                </a:solidFill>
                <a:latin typeface="Times New Roman" pitchFamily="18" charset="0"/>
              </a:defRPr>
            </a:lvl7pPr>
            <a:lvl8pPr marL="3429000" indent="-228600" algn="ctr" eaLnBrk="0" fontAlgn="base" hangingPunct="0">
              <a:spcBef>
                <a:spcPct val="0"/>
              </a:spcBef>
              <a:spcAft>
                <a:spcPct val="0"/>
              </a:spcAft>
              <a:defRPr sz="3600" i="1">
                <a:solidFill>
                  <a:schemeClr val="tx1"/>
                </a:solidFill>
                <a:latin typeface="Times New Roman" pitchFamily="18" charset="0"/>
              </a:defRPr>
            </a:lvl8pPr>
            <a:lvl9pPr marL="3886200" indent="-228600" algn="ctr" eaLnBrk="0" fontAlgn="base" hangingPunct="0">
              <a:spcBef>
                <a:spcPct val="0"/>
              </a:spcBef>
              <a:spcAft>
                <a:spcPct val="0"/>
              </a:spcAft>
              <a:defRPr sz="3600" i="1">
                <a:solidFill>
                  <a:schemeClr val="tx1"/>
                </a:solidFill>
                <a:latin typeface="Times New Roman" pitchFamily="18" charset="0"/>
              </a:defRPr>
            </a:lvl9pPr>
          </a:lstStyle>
          <a:p>
            <a:pPr algn="ctr" eaLnBrk="0" hangingPunct="0">
              <a:spcBef>
                <a:spcPct val="50000"/>
              </a:spcBef>
            </a:pPr>
            <a:r>
              <a:rPr lang="en-US" sz="3200" b="1" i="0" dirty="0">
                <a:solidFill>
                  <a:srgbClr val="034EA2"/>
                </a:solidFill>
                <a:latin typeface="Arial"/>
                <a:cs typeface="+mn-cs"/>
              </a:rPr>
              <a:t>Recent developments in recent  regional </a:t>
            </a:r>
            <a:r>
              <a:rPr lang="en-US" sz="3200" b="1" i="0" dirty="0" err="1">
                <a:solidFill>
                  <a:srgbClr val="034EA2"/>
                </a:solidFill>
                <a:latin typeface="Arial"/>
                <a:cs typeface="+mn-cs"/>
              </a:rPr>
              <a:t>Bioeconomies</a:t>
            </a:r>
            <a:r>
              <a:rPr lang="en-US" sz="3200" b="1" i="0" dirty="0">
                <a:solidFill>
                  <a:srgbClr val="034EA2"/>
                </a:solidFill>
                <a:latin typeface="Arial"/>
                <a:cs typeface="+mn-cs"/>
              </a:rPr>
              <a:t> towards         the Green and Climate transition </a:t>
            </a:r>
          </a:p>
        </p:txBody>
      </p:sp>
    </p:spTree>
    <p:extLst>
      <p:ext uri="{BB962C8B-B14F-4D97-AF65-F5344CB8AC3E}">
        <p14:creationId xmlns:p14="http://schemas.microsoft.com/office/powerpoint/2010/main" val="251133742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Inhaltsplatzhalter 1"/>
          <p:cNvSpPr>
            <a:spLocks noGrp="1"/>
          </p:cNvSpPr>
          <p:nvPr>
            <p:ph idx="1"/>
          </p:nvPr>
        </p:nvSpPr>
        <p:spPr>
          <a:xfrm>
            <a:off x="517525" y="1503146"/>
            <a:ext cx="8108950" cy="4543425"/>
          </a:xfrm>
        </p:spPr>
        <p:txBody>
          <a:bodyPr/>
          <a:lstStyle/>
          <a:p>
            <a:pPr marL="0" indent="0">
              <a:spcBef>
                <a:spcPct val="0"/>
              </a:spcBef>
              <a:spcAft>
                <a:spcPts val="1200"/>
              </a:spcAft>
              <a:buNone/>
            </a:pPr>
            <a:r>
              <a:rPr lang="en-US" altLang="de-DE" sz="2800" dirty="0">
                <a:solidFill>
                  <a:srgbClr val="000000"/>
                </a:solidFill>
                <a:latin typeface="Calibri" panose="020F0502020204030204" pitchFamily="34" charset="0"/>
              </a:rPr>
              <a:t>Circular economy and the </a:t>
            </a:r>
            <a:r>
              <a:rPr lang="en-US" altLang="de-DE" sz="2800" dirty="0" err="1">
                <a:solidFill>
                  <a:srgbClr val="000000"/>
                </a:solidFill>
                <a:latin typeface="Calibri" panose="020F0502020204030204" pitchFamily="34" charset="0"/>
              </a:rPr>
              <a:t>bioeconomy</a:t>
            </a:r>
            <a:r>
              <a:rPr lang="en-US" altLang="de-DE" sz="2800" dirty="0">
                <a:solidFill>
                  <a:srgbClr val="000000"/>
                </a:solidFill>
                <a:latin typeface="Calibri" panose="020F0502020204030204" pitchFamily="34" charset="0"/>
              </a:rPr>
              <a:t> are true partners in sustainability! </a:t>
            </a:r>
            <a:br>
              <a:rPr lang="en-US" altLang="de-DE" sz="2800" dirty="0">
                <a:solidFill>
                  <a:srgbClr val="000000"/>
                </a:solidFill>
                <a:latin typeface="Calibri" panose="020F0502020204030204" pitchFamily="34" charset="0"/>
              </a:rPr>
            </a:br>
            <a:r>
              <a:rPr lang="en-US" altLang="de-DE" sz="2800" dirty="0">
                <a:solidFill>
                  <a:srgbClr val="000000"/>
                </a:solidFill>
                <a:latin typeface="Calibri" panose="020F0502020204030204" pitchFamily="34" charset="0"/>
              </a:rPr>
              <a:t>Excellent contribution by the European Environmental Agency in Copenhagen, EEA from 2018.</a:t>
            </a:r>
          </a:p>
          <a:p>
            <a:pPr marL="0" indent="0">
              <a:spcBef>
                <a:spcPct val="0"/>
              </a:spcBef>
              <a:spcAft>
                <a:spcPts val="1200"/>
              </a:spcAft>
              <a:buNone/>
            </a:pPr>
            <a:r>
              <a:rPr lang="en-US" altLang="de-DE" sz="2800" dirty="0">
                <a:solidFill>
                  <a:srgbClr val="000000"/>
                </a:solidFill>
                <a:latin typeface="Calibri" panose="020F0502020204030204" pitchFamily="34" charset="0"/>
              </a:rPr>
              <a:t>Some practical illustrating examples:</a:t>
            </a:r>
          </a:p>
          <a:p>
            <a:pPr lvl="1">
              <a:spcBef>
                <a:spcPct val="0"/>
              </a:spcBef>
              <a:spcAft>
                <a:spcPts val="1200"/>
              </a:spcAft>
            </a:pPr>
            <a:r>
              <a:rPr lang="en-US" altLang="de-DE" sz="2400" dirty="0" err="1">
                <a:solidFill>
                  <a:srgbClr val="000000"/>
                </a:solidFill>
                <a:latin typeface="Calibri" panose="020F0502020204030204" pitchFamily="34" charset="0"/>
              </a:rPr>
              <a:t>Biorefining</a:t>
            </a:r>
            <a:r>
              <a:rPr lang="en-US" altLang="de-DE" sz="2400" dirty="0">
                <a:solidFill>
                  <a:srgbClr val="000000"/>
                </a:solidFill>
                <a:latin typeface="Calibri" panose="020F0502020204030204" pitchFamily="34" charset="0"/>
              </a:rPr>
              <a:t>;</a:t>
            </a:r>
          </a:p>
          <a:p>
            <a:pPr lvl="1">
              <a:spcBef>
                <a:spcPct val="0"/>
              </a:spcBef>
              <a:spcAft>
                <a:spcPts val="1200"/>
              </a:spcAft>
            </a:pPr>
            <a:r>
              <a:rPr lang="en-US" altLang="de-DE" sz="2400" dirty="0">
                <a:solidFill>
                  <a:srgbClr val="000000"/>
                </a:solidFill>
                <a:latin typeface="Calibri" panose="020F0502020204030204" pitchFamily="34" charset="0"/>
              </a:rPr>
              <a:t>3-D printing with bioplastics;</a:t>
            </a:r>
          </a:p>
          <a:p>
            <a:pPr lvl="1">
              <a:spcBef>
                <a:spcPct val="0"/>
              </a:spcBef>
              <a:spcAft>
                <a:spcPts val="1200"/>
              </a:spcAft>
            </a:pPr>
            <a:r>
              <a:rPr lang="en-US" altLang="de-DE" sz="2400" dirty="0">
                <a:solidFill>
                  <a:srgbClr val="000000"/>
                </a:solidFill>
                <a:latin typeface="Calibri" panose="020F0502020204030204" pitchFamily="34" charset="0"/>
              </a:rPr>
              <a:t>Multipurpose crops;</a:t>
            </a:r>
          </a:p>
          <a:p>
            <a:pPr lvl="1">
              <a:spcBef>
                <a:spcPct val="0"/>
              </a:spcBef>
              <a:spcAft>
                <a:spcPts val="1200"/>
              </a:spcAft>
            </a:pPr>
            <a:r>
              <a:rPr lang="en-US" altLang="de-DE" sz="2400" dirty="0">
                <a:solidFill>
                  <a:srgbClr val="000000"/>
                </a:solidFill>
                <a:latin typeface="Calibri" panose="020F0502020204030204" pitchFamily="34" charset="0"/>
              </a:rPr>
              <a:t>Valorizing residues, in particular food waste!</a:t>
            </a:r>
          </a:p>
        </p:txBody>
      </p:sp>
      <p:sp>
        <p:nvSpPr>
          <p:cNvPr id="31747" name="Foliennummernplatzhalt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3600" i="1">
                <a:solidFill>
                  <a:schemeClr val="tx1"/>
                </a:solidFill>
                <a:latin typeface="Times New Roman" panose="02020603050405020304" pitchFamily="18" charset="0"/>
              </a:defRPr>
            </a:lvl1pPr>
            <a:lvl2pPr marL="742950" indent="-285750" algn="ctr" eaLnBrk="0" hangingPunct="0">
              <a:defRPr sz="3600" i="1">
                <a:solidFill>
                  <a:schemeClr val="tx1"/>
                </a:solidFill>
                <a:latin typeface="Times New Roman" panose="02020603050405020304" pitchFamily="18" charset="0"/>
              </a:defRPr>
            </a:lvl2pPr>
            <a:lvl3pPr marL="1143000" indent="-228600" algn="ctr" eaLnBrk="0" hangingPunct="0">
              <a:defRPr sz="3600" i="1">
                <a:solidFill>
                  <a:schemeClr val="tx1"/>
                </a:solidFill>
                <a:latin typeface="Times New Roman" panose="02020603050405020304" pitchFamily="18" charset="0"/>
              </a:defRPr>
            </a:lvl3pPr>
            <a:lvl4pPr marL="1600200" indent="-228600" algn="ctr" eaLnBrk="0" hangingPunct="0">
              <a:defRPr sz="3600" i="1">
                <a:solidFill>
                  <a:schemeClr val="tx1"/>
                </a:solidFill>
                <a:latin typeface="Times New Roman" panose="02020603050405020304" pitchFamily="18" charset="0"/>
              </a:defRPr>
            </a:lvl4pPr>
            <a:lvl5pPr marL="2057400" indent="-228600" algn="ctr" eaLnBrk="0" hangingPunct="0">
              <a:defRPr sz="3600" i="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DF0418BD-B016-46AB-AD26-A5780FF24D3B}" type="slidenum">
              <a:rPr lang="de-DE" altLang="en-US" sz="1200">
                <a:solidFill>
                  <a:srgbClr val="000000"/>
                </a:solidFill>
                <a:latin typeface="Garamond" panose="02020404030301010803" pitchFamily="18" charset="0"/>
              </a:rPr>
              <a:pPr algn="r"/>
              <a:t>10</a:t>
            </a:fld>
            <a:endParaRPr lang="de-DE" altLang="en-US" sz="1200">
              <a:solidFill>
                <a:srgbClr val="000000"/>
              </a:solidFill>
              <a:latin typeface="Garamond" panose="02020404030301010803" pitchFamily="18" charset="0"/>
            </a:endParaRPr>
          </a:p>
        </p:txBody>
      </p:sp>
      <p:sp>
        <p:nvSpPr>
          <p:cNvPr id="6" name="Titel 1"/>
          <p:cNvSpPr>
            <a:spLocks noGrp="1"/>
          </p:cNvSpPr>
          <p:nvPr>
            <p:ph type="title"/>
          </p:nvPr>
        </p:nvSpPr>
        <p:spPr>
          <a:xfrm>
            <a:off x="457202" y="277815"/>
            <a:ext cx="8435975" cy="1139825"/>
          </a:xfrm>
          <a:ln>
            <a:miter lim="800000"/>
            <a:headEnd/>
            <a:tailEnd/>
          </a:ln>
        </p:spPr>
        <p:txBody>
          <a:bodyPr anchor="ctr"/>
          <a:lstStyle/>
          <a:p>
            <a:pPr>
              <a:defRPr/>
            </a:pPr>
            <a:r>
              <a:rPr lang="en-US" sz="2800" b="1" kern="1200" dirty="0">
                <a:solidFill>
                  <a:srgbClr val="034EA2"/>
                </a:solidFill>
              </a:rPr>
              <a:t>Circularity element - a principle of biology – </a:t>
            </a:r>
            <a:br>
              <a:rPr lang="en-US" sz="2800" b="1" kern="1200" dirty="0">
                <a:solidFill>
                  <a:srgbClr val="034EA2"/>
                </a:solidFill>
              </a:rPr>
            </a:br>
            <a:r>
              <a:rPr lang="en-US" sz="2800" b="1" kern="1200" dirty="0">
                <a:solidFill>
                  <a:srgbClr val="034EA2"/>
                </a:solidFill>
              </a:rPr>
              <a:t>is getting more relevant!</a:t>
            </a:r>
            <a:endParaRPr lang="de-DE" sz="2800" kern="1200" dirty="0">
              <a:solidFill>
                <a:srgbClr val="034EA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38246" y="1336137"/>
            <a:ext cx="8067507" cy="4907501"/>
          </a:xfrm>
        </p:spPr>
        <p:txBody>
          <a:bodyPr/>
          <a:lstStyle/>
          <a:p>
            <a:pPr marL="0" indent="0">
              <a:spcBef>
                <a:spcPct val="0"/>
              </a:spcBef>
              <a:spcAft>
                <a:spcPts val="1200"/>
              </a:spcAft>
              <a:buClr>
                <a:srgbClr val="CC9900"/>
              </a:buClr>
              <a:buNone/>
            </a:pPr>
            <a:r>
              <a:rPr lang="en-US" sz="2300" dirty="0">
                <a:solidFill>
                  <a:srgbClr val="000000"/>
                </a:solidFill>
                <a:latin typeface="Calibri" panose="020F0502020204030204" pitchFamily="34" charset="0"/>
              </a:rPr>
              <a:t>The main priorities in the new updated USA Bioeconomy Initiative BBI, also showing strong differences to the European  topics, are:</a:t>
            </a:r>
          </a:p>
          <a:p>
            <a:pPr lvl="1">
              <a:spcBef>
                <a:spcPct val="0"/>
              </a:spcBef>
              <a:spcAft>
                <a:spcPts val="1200"/>
              </a:spcAft>
              <a:buClr>
                <a:srgbClr val="CC9900"/>
              </a:buClr>
            </a:pPr>
            <a:r>
              <a:rPr lang="de-DE" sz="2200" i="0" kern="0" dirty="0">
                <a:solidFill>
                  <a:srgbClr val="000000"/>
                </a:solidFill>
                <a:latin typeface="Calibri" panose="020F0502020204030204" pitchFamily="34" charset="0"/>
              </a:rPr>
              <a:t>Health</a:t>
            </a:r>
          </a:p>
          <a:p>
            <a:pPr lvl="1">
              <a:spcBef>
                <a:spcPct val="0"/>
              </a:spcBef>
              <a:spcAft>
                <a:spcPts val="1200"/>
              </a:spcAft>
              <a:buClr>
                <a:srgbClr val="CC9900"/>
              </a:buClr>
            </a:pPr>
            <a:r>
              <a:rPr lang="de-DE" sz="2200" i="0" kern="0" dirty="0" err="1">
                <a:solidFill>
                  <a:srgbClr val="000000"/>
                </a:solidFill>
                <a:latin typeface="Calibri" panose="020F0502020204030204" pitchFamily="34" charset="0"/>
              </a:rPr>
              <a:t>Harnessing</a:t>
            </a:r>
            <a:r>
              <a:rPr lang="de-DE" sz="2200" i="0" kern="0" dirty="0">
                <a:solidFill>
                  <a:srgbClr val="000000"/>
                </a:solidFill>
                <a:latin typeface="Calibri" panose="020F0502020204030204" pitchFamily="34" charset="0"/>
              </a:rPr>
              <a:t> Biotechnology and </a:t>
            </a:r>
            <a:r>
              <a:rPr lang="de-DE" sz="2200" i="0" kern="0" dirty="0" err="1">
                <a:solidFill>
                  <a:srgbClr val="000000"/>
                </a:solidFill>
                <a:latin typeface="Calibri" panose="020F0502020204030204" pitchFamily="34" charset="0"/>
              </a:rPr>
              <a:t>Biomanufacturing</a:t>
            </a:r>
            <a:r>
              <a:rPr lang="de-DE" sz="2200" i="0" kern="0" dirty="0">
                <a:solidFill>
                  <a:srgbClr val="000000"/>
                </a:solidFill>
                <a:latin typeface="Calibri" panose="020F0502020204030204" pitchFamily="34" charset="0"/>
              </a:rPr>
              <a:t> R&amp;D </a:t>
            </a:r>
            <a:r>
              <a:rPr lang="de-DE" sz="2200" i="0" kern="0" dirty="0" err="1">
                <a:solidFill>
                  <a:srgbClr val="000000"/>
                </a:solidFill>
                <a:latin typeface="Calibri" panose="020F0502020204030204" pitchFamily="34" charset="0"/>
              </a:rPr>
              <a:t>for</a:t>
            </a:r>
            <a:r>
              <a:rPr lang="de-DE" sz="2200" i="0" kern="0" dirty="0">
                <a:solidFill>
                  <a:srgbClr val="000000"/>
                </a:solidFill>
                <a:latin typeface="Calibri" panose="020F0502020204030204" pitchFamily="34" charset="0"/>
              </a:rPr>
              <a:t> </a:t>
            </a:r>
            <a:br>
              <a:rPr lang="de-DE" sz="2200" i="0" kern="0" dirty="0">
                <a:solidFill>
                  <a:srgbClr val="000000"/>
                </a:solidFill>
                <a:latin typeface="Calibri" panose="020F0502020204030204" pitchFamily="34" charset="0"/>
              </a:rPr>
            </a:br>
            <a:r>
              <a:rPr lang="de-DE" sz="2200" i="0" kern="0" dirty="0" err="1">
                <a:solidFill>
                  <a:srgbClr val="000000"/>
                </a:solidFill>
                <a:latin typeface="Calibri" panose="020F0502020204030204" pitchFamily="34" charset="0"/>
              </a:rPr>
              <a:t>further</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Societal</a:t>
            </a:r>
            <a:r>
              <a:rPr lang="de-DE" sz="2200" i="0" kern="0" dirty="0">
                <a:solidFill>
                  <a:srgbClr val="000000"/>
                </a:solidFill>
                <a:latin typeface="Calibri" panose="020F0502020204030204" pitchFamily="34" charset="0"/>
              </a:rPr>
              <a:t> Goals </a:t>
            </a:r>
            <a:r>
              <a:rPr lang="de-DE" sz="2200" i="0" kern="0" dirty="0" err="1">
                <a:solidFill>
                  <a:srgbClr val="000000"/>
                </a:solidFill>
                <a:latin typeface="Calibri" panose="020F0502020204030204" pitchFamily="34" charset="0"/>
              </a:rPr>
              <a:t>including</a:t>
            </a:r>
            <a:r>
              <a:rPr lang="de-DE" sz="2200" i="0" kern="0" dirty="0">
                <a:solidFill>
                  <a:srgbClr val="000000"/>
                </a:solidFill>
                <a:latin typeface="Calibri" panose="020F0502020204030204" pitchFamily="34" charset="0"/>
              </a:rPr>
              <a:t> Climate </a:t>
            </a:r>
            <a:r>
              <a:rPr lang="de-DE" sz="2200" i="0" kern="0" dirty="0" err="1">
                <a:solidFill>
                  <a:srgbClr val="000000"/>
                </a:solidFill>
                <a:latin typeface="Calibri" panose="020F0502020204030204" pitchFamily="34" charset="0"/>
              </a:rPr>
              <a:t>Changes</a:t>
            </a:r>
            <a:r>
              <a:rPr lang="de-DE" sz="2200" i="0" kern="0" dirty="0">
                <a:solidFill>
                  <a:srgbClr val="000000"/>
                </a:solidFill>
                <a:latin typeface="Calibri" panose="020F0502020204030204" pitchFamily="34" charset="0"/>
              </a:rPr>
              <a:t> </a:t>
            </a:r>
          </a:p>
          <a:p>
            <a:pPr lvl="1">
              <a:spcBef>
                <a:spcPct val="0"/>
              </a:spcBef>
              <a:spcAft>
                <a:spcPts val="1200"/>
              </a:spcAft>
              <a:buClr>
                <a:srgbClr val="CC9900"/>
              </a:buClr>
            </a:pPr>
            <a:r>
              <a:rPr lang="de-DE" sz="2200" i="0" kern="0" dirty="0">
                <a:solidFill>
                  <a:srgbClr val="000000"/>
                </a:solidFill>
                <a:latin typeface="Calibri" panose="020F0502020204030204" pitchFamily="34" charset="0"/>
              </a:rPr>
              <a:t>Data </a:t>
            </a:r>
            <a:r>
              <a:rPr lang="de-DE" sz="2200" i="0" kern="0" dirty="0" err="1">
                <a:solidFill>
                  <a:srgbClr val="000000"/>
                </a:solidFill>
                <a:latin typeface="Calibri" panose="020F0502020204030204" pitchFamily="34" charset="0"/>
              </a:rPr>
              <a:t>for</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the</a:t>
            </a:r>
            <a:r>
              <a:rPr lang="de-DE" sz="2200" i="0" kern="0" dirty="0">
                <a:solidFill>
                  <a:srgbClr val="000000"/>
                </a:solidFill>
                <a:latin typeface="Calibri" panose="020F0502020204030204" pitchFamily="34" charset="0"/>
              </a:rPr>
              <a:t> Bioeconomy</a:t>
            </a:r>
          </a:p>
          <a:p>
            <a:pPr lvl="1">
              <a:spcBef>
                <a:spcPct val="0"/>
              </a:spcBef>
              <a:spcAft>
                <a:spcPts val="1200"/>
              </a:spcAft>
              <a:buClr>
                <a:srgbClr val="CC9900"/>
              </a:buClr>
            </a:pPr>
            <a:r>
              <a:rPr lang="de-DE" sz="2200" i="0" kern="0" dirty="0" err="1">
                <a:solidFill>
                  <a:srgbClr val="000000"/>
                </a:solidFill>
                <a:latin typeface="Calibri" panose="020F0502020204030204" pitchFamily="34" charset="0"/>
              </a:rPr>
              <a:t>Biobased</a:t>
            </a:r>
            <a:r>
              <a:rPr lang="de-DE" sz="2200" i="0" kern="0" dirty="0">
                <a:solidFill>
                  <a:srgbClr val="000000"/>
                </a:solidFill>
                <a:latin typeface="Calibri" panose="020F0502020204030204" pitchFamily="34" charset="0"/>
              </a:rPr>
              <a:t> Products </a:t>
            </a:r>
            <a:r>
              <a:rPr lang="de-DE" sz="2200" i="0" kern="0" dirty="0" err="1">
                <a:solidFill>
                  <a:srgbClr val="000000"/>
                </a:solidFill>
                <a:latin typeface="Calibri" panose="020F0502020204030204" pitchFamily="34" charset="0"/>
              </a:rPr>
              <a:t>Procurement</a:t>
            </a:r>
            <a:endParaRPr lang="de-DE" sz="2200" i="0" kern="0" dirty="0">
              <a:solidFill>
                <a:srgbClr val="000000"/>
              </a:solidFill>
              <a:latin typeface="Calibri" panose="020F0502020204030204" pitchFamily="34" charset="0"/>
            </a:endParaRPr>
          </a:p>
          <a:p>
            <a:pPr lvl="1">
              <a:spcBef>
                <a:spcPct val="0"/>
              </a:spcBef>
              <a:spcAft>
                <a:spcPts val="1200"/>
              </a:spcAft>
              <a:buClr>
                <a:srgbClr val="CC9900"/>
              </a:buClr>
            </a:pPr>
            <a:r>
              <a:rPr lang="de-DE" sz="2200" i="0" kern="0" dirty="0">
                <a:solidFill>
                  <a:srgbClr val="000000"/>
                </a:solidFill>
                <a:latin typeface="Calibri" panose="020F0502020204030204" pitchFamily="34" charset="0"/>
              </a:rPr>
              <a:t>Biotech- and </a:t>
            </a:r>
            <a:r>
              <a:rPr lang="de-DE" sz="2200" i="0" kern="0" dirty="0" err="1">
                <a:solidFill>
                  <a:srgbClr val="000000"/>
                </a:solidFill>
                <a:latin typeface="Calibri" panose="020F0502020204030204" pitchFamily="34" charset="0"/>
              </a:rPr>
              <a:t>Biomanufacturing</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Workforce</a:t>
            </a:r>
            <a:endParaRPr lang="de-DE" sz="2200" i="0" kern="0" dirty="0">
              <a:solidFill>
                <a:srgbClr val="000000"/>
              </a:solidFill>
              <a:latin typeface="Calibri" panose="020F0502020204030204" pitchFamily="34" charset="0"/>
            </a:endParaRPr>
          </a:p>
          <a:p>
            <a:pPr lvl="1">
              <a:spcBef>
                <a:spcPct val="0"/>
              </a:spcBef>
              <a:spcAft>
                <a:spcPts val="1200"/>
              </a:spcAft>
              <a:buClr>
                <a:srgbClr val="CC9900"/>
              </a:buClr>
            </a:pPr>
            <a:r>
              <a:rPr lang="de-DE" sz="2200" i="0" kern="0" dirty="0">
                <a:solidFill>
                  <a:srgbClr val="000000"/>
                </a:solidFill>
                <a:latin typeface="Calibri" panose="020F0502020204030204" pitchFamily="34" charset="0"/>
              </a:rPr>
              <a:t>Biotechnology Regulation Clarity and Efficiency</a:t>
            </a:r>
          </a:p>
          <a:p>
            <a:pPr lvl="1">
              <a:spcBef>
                <a:spcPct val="0"/>
              </a:spcBef>
              <a:spcAft>
                <a:spcPts val="1200"/>
              </a:spcAft>
              <a:buClr>
                <a:srgbClr val="CC9900"/>
              </a:buClr>
            </a:pPr>
            <a:r>
              <a:rPr lang="de-DE" sz="2200" i="0" kern="0" dirty="0" err="1">
                <a:solidFill>
                  <a:srgbClr val="000000"/>
                </a:solidFill>
                <a:latin typeface="Calibri" panose="020F0502020204030204" pitchFamily="34" charset="0"/>
              </a:rPr>
              <a:t>Reducing</a:t>
            </a:r>
            <a:r>
              <a:rPr lang="de-DE" sz="2200" i="0" kern="0" dirty="0">
                <a:solidFill>
                  <a:srgbClr val="000000"/>
                </a:solidFill>
                <a:latin typeface="Calibri" panose="020F0502020204030204" pitchFamily="34" charset="0"/>
              </a:rPr>
              <a:t> Risk </a:t>
            </a:r>
            <a:r>
              <a:rPr lang="de-DE" sz="2200" i="0" kern="0" dirty="0" err="1">
                <a:solidFill>
                  <a:srgbClr val="000000"/>
                </a:solidFill>
                <a:latin typeface="Calibri" panose="020F0502020204030204" pitchFamily="34" charset="0"/>
              </a:rPr>
              <a:t>by</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Advancing</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Biosafety</a:t>
            </a:r>
            <a:r>
              <a:rPr lang="de-DE" sz="2200" i="0" kern="0" dirty="0">
                <a:solidFill>
                  <a:srgbClr val="000000"/>
                </a:solidFill>
                <a:latin typeface="Calibri" panose="020F0502020204030204" pitchFamily="34" charset="0"/>
              </a:rPr>
              <a:t> and </a:t>
            </a:r>
            <a:r>
              <a:rPr lang="de-DE" sz="2200" i="0" kern="0" dirty="0" err="1">
                <a:solidFill>
                  <a:srgbClr val="000000"/>
                </a:solidFill>
                <a:latin typeface="Calibri" panose="020F0502020204030204" pitchFamily="34" charset="0"/>
              </a:rPr>
              <a:t>Biosecurity</a:t>
            </a:r>
            <a:r>
              <a:rPr lang="de-DE" sz="2200" i="0" kern="0" dirty="0">
                <a:solidFill>
                  <a:srgbClr val="000000"/>
                </a:solidFill>
                <a:latin typeface="Calibri" panose="020F0502020204030204" pitchFamily="34" charset="0"/>
              </a:rPr>
              <a:t>, and </a:t>
            </a:r>
            <a:r>
              <a:rPr lang="de-DE" sz="2200" i="0" kern="0" dirty="0" err="1">
                <a:solidFill>
                  <a:srgbClr val="000000"/>
                </a:solidFill>
                <a:latin typeface="Calibri" panose="020F0502020204030204" pitchFamily="34" charset="0"/>
              </a:rPr>
              <a:t>Assessing</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Threats</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to</a:t>
            </a:r>
            <a:r>
              <a:rPr lang="de-DE" sz="2200" i="0" kern="0" dirty="0">
                <a:solidFill>
                  <a:srgbClr val="000000"/>
                </a:solidFill>
                <a:latin typeface="Calibri" panose="020F0502020204030204" pitchFamily="34" charset="0"/>
              </a:rPr>
              <a:t> </a:t>
            </a:r>
            <a:r>
              <a:rPr lang="de-DE" sz="2200" i="0" kern="0" dirty="0" err="1">
                <a:solidFill>
                  <a:srgbClr val="000000"/>
                </a:solidFill>
                <a:latin typeface="Calibri" panose="020F0502020204030204" pitchFamily="34" charset="0"/>
              </a:rPr>
              <a:t>the</a:t>
            </a:r>
            <a:r>
              <a:rPr lang="de-DE" sz="2200" i="0" kern="0" dirty="0">
                <a:solidFill>
                  <a:srgbClr val="000000"/>
                </a:solidFill>
                <a:latin typeface="Calibri" panose="020F0502020204030204" pitchFamily="34" charset="0"/>
              </a:rPr>
              <a:t> United States Bioeconomy</a:t>
            </a:r>
          </a:p>
          <a:p>
            <a:pPr marL="0" indent="0">
              <a:spcBef>
                <a:spcPct val="0"/>
              </a:spcBef>
              <a:spcAft>
                <a:spcPts val="1200"/>
              </a:spcAft>
              <a:buNone/>
            </a:pPr>
            <a:endParaRPr lang="en-US" sz="2400" dirty="0">
              <a:solidFill>
                <a:srgbClr val="000000"/>
              </a:solidFill>
              <a:latin typeface="Calibri" panose="020F0502020204030204" pitchFamily="34" charset="0"/>
            </a:endParaRPr>
          </a:p>
          <a:p>
            <a:pPr marL="0" indent="0">
              <a:spcBef>
                <a:spcPct val="0"/>
              </a:spcBef>
              <a:spcAft>
                <a:spcPts val="1200"/>
              </a:spcAft>
              <a:buNone/>
            </a:pPr>
            <a:endParaRPr lang="en-US" sz="2400"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BB2EB82-73B6-4A41-9388-439951A165B3}" type="slidenum">
              <a:rPr kumimoji="0" lang="de-DE" altLang="en-US" sz="1200" b="0" i="1" u="none" strike="noStrike" kern="1200" cap="none" spc="0" normalizeH="0" baseline="0" noProof="0" smtClean="0">
                <a:ln>
                  <a:noFill/>
                </a:ln>
                <a:solidFill>
                  <a:srgbClr val="000000"/>
                </a:solidFill>
                <a:effectLst/>
                <a:uLnTx/>
                <a:uFillTx/>
                <a:latin typeface="Garamond"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de-DE" altLang="en-US" sz="1200" b="0" i="1" u="none" strike="noStrike" kern="1200" cap="none" spc="0" normalizeH="0" baseline="0" noProof="0">
              <a:ln>
                <a:noFill/>
              </a:ln>
              <a:solidFill>
                <a:srgbClr val="000000"/>
              </a:solidFill>
              <a:effectLst/>
              <a:uLnTx/>
              <a:uFillTx/>
              <a:latin typeface="Garamond" pitchFamily="18" charset="0"/>
              <a:ea typeface="+mn-ea"/>
              <a:cs typeface="Arial" panose="020B0604020202020204" pitchFamily="34" charset="0"/>
            </a:endParaRPr>
          </a:p>
        </p:txBody>
      </p:sp>
      <p:sp>
        <p:nvSpPr>
          <p:cNvPr id="6"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Developments</a:t>
            </a:r>
            <a:r>
              <a:rPr lang="de-DE" sz="2800" b="1" kern="1200" dirty="0">
                <a:solidFill>
                  <a:srgbClr val="034EA2"/>
                </a:solidFill>
              </a:rPr>
              <a:t> in </a:t>
            </a:r>
            <a:r>
              <a:rPr lang="de-DE" sz="2800" b="1" kern="1200" dirty="0" err="1">
                <a:solidFill>
                  <a:srgbClr val="034EA2"/>
                </a:solidFill>
              </a:rPr>
              <a:t>the</a:t>
            </a:r>
            <a:r>
              <a:rPr lang="de-DE" sz="2800" b="1" kern="1200" dirty="0">
                <a:solidFill>
                  <a:srgbClr val="034EA2"/>
                </a:solidFill>
              </a:rPr>
              <a:t> USA</a:t>
            </a:r>
            <a:endParaRPr lang="de-DE" sz="2800" kern="1200" dirty="0">
              <a:solidFill>
                <a:srgbClr val="034EA2"/>
              </a:solidFill>
            </a:endParaRPr>
          </a:p>
        </p:txBody>
      </p:sp>
    </p:spTree>
    <p:extLst>
      <p:ext uri="{BB962C8B-B14F-4D97-AF65-F5344CB8AC3E}">
        <p14:creationId xmlns:p14="http://schemas.microsoft.com/office/powerpoint/2010/main" val="271197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38246" y="1336137"/>
            <a:ext cx="8067507" cy="4907501"/>
          </a:xfrm>
        </p:spPr>
        <p:txBody>
          <a:bodyPr/>
          <a:lstStyle/>
          <a:p>
            <a:pPr marL="0" indent="0">
              <a:spcBef>
                <a:spcPct val="0"/>
              </a:spcBef>
              <a:spcAft>
                <a:spcPts val="1200"/>
              </a:spcAft>
              <a:buClr>
                <a:srgbClr val="CC9900"/>
              </a:buClr>
              <a:buNone/>
            </a:pPr>
            <a:r>
              <a:rPr lang="en-US" sz="2400" dirty="0">
                <a:solidFill>
                  <a:srgbClr val="000000"/>
                </a:solidFill>
                <a:latin typeface="Calibri" panose="020F0502020204030204" pitchFamily="34" charset="0"/>
              </a:rPr>
              <a:t>In addition, the U.S. White House has published recently various follow-up actions making their biobased initiatives more concrete:</a:t>
            </a:r>
          </a:p>
          <a:p>
            <a:pPr lvl="1">
              <a:spcBef>
                <a:spcPct val="0"/>
              </a:spcBef>
              <a:spcAft>
                <a:spcPts val="1200"/>
              </a:spcAft>
              <a:buClr>
                <a:srgbClr val="CC9900"/>
              </a:buClr>
            </a:pPr>
            <a:r>
              <a:rPr lang="en-US" sz="2200" i="0" kern="0" dirty="0">
                <a:solidFill>
                  <a:srgbClr val="000000"/>
                </a:solidFill>
                <a:latin typeface="Calibri" panose="020F0502020204030204" pitchFamily="34" charset="0"/>
              </a:rPr>
              <a:t>the Department of Defense owns a proper biomanufacturing strategy with a first budget of 1.5 Billion $</a:t>
            </a:r>
          </a:p>
          <a:p>
            <a:pPr lvl="1">
              <a:spcBef>
                <a:spcPct val="0"/>
              </a:spcBef>
              <a:spcAft>
                <a:spcPts val="1200"/>
              </a:spcAft>
              <a:buClr>
                <a:srgbClr val="CC9900"/>
              </a:buClr>
            </a:pPr>
            <a:r>
              <a:rPr lang="en-US" sz="2200" dirty="0">
                <a:solidFill>
                  <a:srgbClr val="000000"/>
                </a:solidFill>
                <a:latin typeface="Calibri" panose="020F0502020204030204" pitchFamily="34" charset="0"/>
              </a:rPr>
              <a:t>a</a:t>
            </a:r>
            <a:r>
              <a:rPr lang="en-US" sz="2200" i="0" kern="0" dirty="0">
                <a:solidFill>
                  <a:srgbClr val="000000"/>
                </a:solidFill>
                <a:latin typeface="Calibri" panose="020F0502020204030204" pitchFamily="34" charset="0"/>
              </a:rPr>
              <a:t>mong the so-called Bold Goals the development of dedicated climate actions, but also the strengthening of the resilience  of value</a:t>
            </a:r>
          </a:p>
          <a:p>
            <a:pPr lvl="1">
              <a:spcBef>
                <a:spcPct val="0"/>
              </a:spcBef>
              <a:spcAft>
                <a:spcPts val="1200"/>
              </a:spcAft>
              <a:buClr>
                <a:srgbClr val="CC9900"/>
              </a:buClr>
            </a:pPr>
            <a:r>
              <a:rPr lang="en-US" sz="2200" i="0" kern="0" dirty="0">
                <a:solidFill>
                  <a:srgbClr val="000000"/>
                </a:solidFill>
                <a:latin typeface="Calibri" panose="020F0502020204030204" pitchFamily="34" charset="0"/>
              </a:rPr>
              <a:t>chains appear as new topics</a:t>
            </a:r>
          </a:p>
          <a:p>
            <a:pPr lvl="1">
              <a:spcBef>
                <a:spcPct val="0"/>
              </a:spcBef>
              <a:spcAft>
                <a:spcPts val="1200"/>
              </a:spcAft>
              <a:buClr>
                <a:srgbClr val="CC9900"/>
              </a:buClr>
            </a:pPr>
            <a:r>
              <a:rPr lang="en-US" sz="2200" i="0" kern="0" dirty="0">
                <a:solidFill>
                  <a:srgbClr val="000000"/>
                </a:solidFill>
                <a:latin typeface="Calibri" panose="020F0502020204030204" pitchFamily="34" charset="0"/>
              </a:rPr>
              <a:t>the White House clearly takes the lead in the implementation of the USA Bioeconomy.</a:t>
            </a:r>
          </a:p>
          <a:p>
            <a:pPr marL="0" indent="0">
              <a:spcBef>
                <a:spcPct val="0"/>
              </a:spcBef>
              <a:spcAft>
                <a:spcPts val="1200"/>
              </a:spcAft>
              <a:buNone/>
            </a:pPr>
            <a:endParaRPr lang="en-US" sz="2400" dirty="0">
              <a:solidFill>
                <a:srgbClr val="000000"/>
              </a:solidFill>
              <a:latin typeface="Calibri" panose="020F0502020204030204" pitchFamily="34" charset="0"/>
            </a:endParaRPr>
          </a:p>
          <a:p>
            <a:pPr marL="0" indent="0">
              <a:spcBef>
                <a:spcPct val="0"/>
              </a:spcBef>
              <a:spcAft>
                <a:spcPts val="1200"/>
              </a:spcAft>
              <a:buNone/>
            </a:pPr>
            <a:endParaRPr lang="en-US" sz="2400"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BB2EB82-73B6-4A41-9388-439951A165B3}" type="slidenum">
              <a:rPr kumimoji="0" lang="de-DE" altLang="en-US" sz="1200" b="0" i="1" u="none" strike="noStrike" kern="1200" cap="none" spc="0" normalizeH="0" baseline="0" noProof="0" smtClean="0">
                <a:ln>
                  <a:noFill/>
                </a:ln>
                <a:solidFill>
                  <a:srgbClr val="000000"/>
                </a:solidFill>
                <a:effectLst/>
                <a:uLnTx/>
                <a:uFillTx/>
                <a:latin typeface="Garamond"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de-DE" altLang="en-US" sz="1200" b="0" i="1" u="none" strike="noStrike" kern="1200" cap="none" spc="0" normalizeH="0" baseline="0" noProof="0">
              <a:ln>
                <a:noFill/>
              </a:ln>
              <a:solidFill>
                <a:srgbClr val="000000"/>
              </a:solidFill>
              <a:effectLst/>
              <a:uLnTx/>
              <a:uFillTx/>
              <a:latin typeface="Garamond" pitchFamily="18" charset="0"/>
              <a:ea typeface="+mn-ea"/>
              <a:cs typeface="Arial" panose="020B0604020202020204" pitchFamily="34" charset="0"/>
            </a:endParaRPr>
          </a:p>
        </p:txBody>
      </p:sp>
      <p:sp>
        <p:nvSpPr>
          <p:cNvPr id="6"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Developments</a:t>
            </a:r>
            <a:r>
              <a:rPr lang="de-DE" sz="2800" b="1" kern="1200" dirty="0">
                <a:solidFill>
                  <a:srgbClr val="034EA2"/>
                </a:solidFill>
              </a:rPr>
              <a:t> in </a:t>
            </a:r>
            <a:r>
              <a:rPr lang="de-DE" sz="2800" b="1" kern="1200" dirty="0" err="1">
                <a:solidFill>
                  <a:srgbClr val="034EA2"/>
                </a:solidFill>
              </a:rPr>
              <a:t>the</a:t>
            </a:r>
            <a:r>
              <a:rPr lang="de-DE" sz="2800" b="1" kern="1200" dirty="0">
                <a:solidFill>
                  <a:srgbClr val="034EA2"/>
                </a:solidFill>
              </a:rPr>
              <a:t> USA (</a:t>
            </a:r>
            <a:r>
              <a:rPr lang="de-DE" sz="2800" b="1" kern="1200" dirty="0" err="1">
                <a:solidFill>
                  <a:srgbClr val="034EA2"/>
                </a:solidFill>
              </a:rPr>
              <a:t>cont</a:t>
            </a:r>
            <a:r>
              <a:rPr lang="de-DE" sz="2800" b="1" kern="1200" dirty="0">
                <a:solidFill>
                  <a:srgbClr val="034EA2"/>
                </a:solidFill>
              </a:rPr>
              <a:t>.)</a:t>
            </a:r>
            <a:endParaRPr lang="de-DE" sz="2800" kern="1200" dirty="0">
              <a:solidFill>
                <a:srgbClr val="034EA2"/>
              </a:solidFill>
            </a:endParaRPr>
          </a:p>
        </p:txBody>
      </p:sp>
    </p:spTree>
    <p:extLst>
      <p:ext uri="{BB962C8B-B14F-4D97-AF65-F5344CB8AC3E}">
        <p14:creationId xmlns:p14="http://schemas.microsoft.com/office/powerpoint/2010/main" val="155442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381566" y="1331609"/>
            <a:ext cx="8380868" cy="39099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40000"/>
              </a:spcBef>
            </a:pPr>
            <a:r>
              <a:rPr lang="en-US" sz="2500" dirty="0">
                <a:latin typeface="Calibri" panose="020F0502020204030204" pitchFamily="34" charset="0"/>
              </a:rPr>
              <a:t>More attention is recently paid to the biobased closing of waste cycles, hereby contributing to a better supply of so-called rare and/or critical raw materials (CRM), like Lithium, Phosphorous, Cobalt etc., important for technologies developing E-mobility, additive manufacturing, 3-D  and 4-D printing, artificial intelligence, but also water reuse, etc.: All very relevant industrial and technological topics of this new decade!</a:t>
            </a:r>
            <a:br>
              <a:rPr lang="en-US" sz="2500" dirty="0">
                <a:latin typeface="Calibri" panose="020F0502020204030204" pitchFamily="34" charset="0"/>
              </a:rPr>
            </a:br>
            <a:r>
              <a:rPr lang="en-US" sz="2500" dirty="0">
                <a:latin typeface="Calibri" panose="020F0502020204030204" pitchFamily="34" charset="0"/>
              </a:rPr>
              <a:t/>
            </a:r>
            <a:br>
              <a:rPr lang="en-US" sz="2500" dirty="0">
                <a:latin typeface="Calibri" panose="020F0502020204030204" pitchFamily="34" charset="0"/>
              </a:rPr>
            </a:br>
            <a:r>
              <a:rPr lang="en-US" sz="2500" dirty="0">
                <a:latin typeface="Calibri" panose="020F0502020204030204" pitchFamily="34" charset="0"/>
              </a:rPr>
              <a:t>These aspects of optimizing CRM's availability, so-called “Raw Materials Safety" is hitherto strongly underestimated in former and present discussions on the potentials and goals of a circular Bioeconomy, but is gaining momentum.</a:t>
            </a:r>
            <a:endParaRPr lang="de-DE" sz="2500" dirty="0">
              <a:latin typeface="Calibri" panose="020F0502020204030204" pitchFamily="34" charset="0"/>
            </a:endParaRPr>
          </a:p>
        </p:txBody>
      </p:sp>
      <p:sp>
        <p:nvSpPr>
          <p:cNvPr id="2" name="Foliennummernplatzhalter 1"/>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BB2EB82-73B6-4A41-9388-439951A165B3}" type="slidenum">
              <a:rPr kumimoji="0" lang="de-DE" altLang="en-US" sz="1200" b="0" i="1" u="none" strike="noStrike" kern="1200" cap="none" spc="0" normalizeH="0" baseline="0" noProof="0" smtClean="0">
                <a:ln>
                  <a:noFill/>
                </a:ln>
                <a:solidFill>
                  <a:srgbClr val="000000"/>
                </a:solidFill>
                <a:effectLst/>
                <a:uLnTx/>
                <a:uFillTx/>
                <a:latin typeface="Garamond"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de-DE" altLang="en-US" sz="1200" b="0" i="1" u="none" strike="noStrike" kern="1200" cap="none" spc="0" normalizeH="0" baseline="0" noProof="0">
              <a:ln>
                <a:noFill/>
              </a:ln>
              <a:solidFill>
                <a:srgbClr val="000000"/>
              </a:solidFill>
              <a:effectLst/>
              <a:uLnTx/>
              <a:uFillTx/>
              <a:latin typeface="Garamond" pitchFamily="18" charset="0"/>
              <a:ea typeface="+mn-ea"/>
              <a:cs typeface="Arial" panose="020B0604020202020204" pitchFamily="34" charset="0"/>
            </a:endParaRPr>
          </a:p>
        </p:txBody>
      </p:sp>
      <p:sp>
        <p:nvSpPr>
          <p:cNvPr id="9" name="Titel 1"/>
          <p:cNvSpPr>
            <a:spLocks noGrp="1"/>
          </p:cNvSpPr>
          <p:nvPr>
            <p:ph type="title"/>
          </p:nvPr>
        </p:nvSpPr>
        <p:spPr>
          <a:xfrm>
            <a:off x="457200" y="277815"/>
            <a:ext cx="8229600" cy="1139825"/>
          </a:xfr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2800" b="1" kern="1200" dirty="0">
                <a:solidFill>
                  <a:srgbClr val="034EA2"/>
                </a:solidFill>
              </a:rPr>
              <a:t>Additional recent trends</a:t>
            </a:r>
            <a:endParaRPr lang="de-DE" sz="2800" b="1" kern="1200" dirty="0">
              <a:solidFill>
                <a:srgbClr val="034EA2"/>
              </a:solidFill>
            </a:endParaRPr>
          </a:p>
        </p:txBody>
      </p:sp>
    </p:spTree>
    <p:extLst>
      <p:ext uri="{BB962C8B-B14F-4D97-AF65-F5344CB8AC3E}">
        <p14:creationId xmlns:p14="http://schemas.microsoft.com/office/powerpoint/2010/main" val="222542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457200" y="1476206"/>
            <a:ext cx="8108900" cy="4767432"/>
          </a:xfrm>
        </p:spPr>
        <p:txBody>
          <a:bodyPr/>
          <a:lstStyle/>
          <a:p>
            <a:pPr>
              <a:spcBef>
                <a:spcPct val="0"/>
              </a:spcBef>
              <a:spcAft>
                <a:spcPts val="1200"/>
              </a:spcAft>
            </a:pPr>
            <a:r>
              <a:rPr lang="en-US" sz="2400" dirty="0">
                <a:solidFill>
                  <a:srgbClr val="000000"/>
                </a:solidFill>
                <a:latin typeface="Calibri" panose="020F0502020204030204" pitchFamily="34" charset="0"/>
              </a:rPr>
              <a:t>Stronger emphasis on “soft skills” to enable or to optimize the implementation of </a:t>
            </a:r>
            <a:r>
              <a:rPr lang="en-US" sz="2400" dirty="0" err="1">
                <a:solidFill>
                  <a:srgbClr val="000000"/>
                </a:solidFill>
                <a:latin typeface="Calibri" panose="020F0502020204030204" pitchFamily="34" charset="0"/>
              </a:rPr>
              <a:t>biobased</a:t>
            </a:r>
            <a:r>
              <a:rPr lang="en-US" sz="2400" dirty="0">
                <a:solidFill>
                  <a:srgbClr val="000000"/>
                </a:solidFill>
                <a:latin typeface="Calibri" panose="020F0502020204030204" pitchFamily="34" charset="0"/>
              </a:rPr>
              <a:t> economies:</a:t>
            </a:r>
          </a:p>
          <a:p>
            <a:pPr lvl="1">
              <a:spcBef>
                <a:spcPct val="0"/>
              </a:spcBef>
              <a:spcAft>
                <a:spcPts val="1200"/>
              </a:spcAft>
            </a:pPr>
            <a:r>
              <a:rPr lang="en-US" sz="2400" b="1" dirty="0">
                <a:solidFill>
                  <a:srgbClr val="000000"/>
                </a:solidFill>
                <a:latin typeface="Calibri" panose="020F0502020204030204" pitchFamily="34" charset="0"/>
              </a:rPr>
              <a:t>New ways for funding</a:t>
            </a:r>
            <a:r>
              <a:rPr lang="en-US" sz="2400" dirty="0">
                <a:solidFill>
                  <a:srgbClr val="000000"/>
                </a:solidFill>
                <a:latin typeface="Calibri" panose="020F0502020204030204" pitchFamily="34" charset="0"/>
              </a:rPr>
              <a:t>: Launch of the ECBF (European Circular Bioeconomy Fund) by the EU and the EIB, with first closes end of last year; new initiatives to support private investments for the Bioeconomy by tax incentives, special coaching and information actions for family offices, investment fund managers, PE actors, mobilizing the potentials of COOPERATIVES etc.. </a:t>
            </a: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14</a:t>
            </a:fld>
            <a:endParaRPr lang="de-DE" altLang="en-US" dirty="0"/>
          </a:p>
        </p:txBody>
      </p:sp>
      <p:sp>
        <p:nvSpPr>
          <p:cNvPr id="5"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en-US" sz="2700" b="1" kern="1200" dirty="0">
                <a:solidFill>
                  <a:srgbClr val="034EA2"/>
                </a:solidFill>
              </a:rPr>
              <a:t>Additional recent trends (cont.)</a:t>
            </a:r>
            <a:endParaRPr lang="de-DE" sz="2700" b="1" kern="1200" dirty="0">
              <a:solidFill>
                <a:srgbClr val="034EA2"/>
              </a:solidFill>
            </a:endParaRPr>
          </a:p>
        </p:txBody>
      </p:sp>
    </p:spTree>
    <p:extLst>
      <p:ext uri="{BB962C8B-B14F-4D97-AF65-F5344CB8AC3E}">
        <p14:creationId xmlns:p14="http://schemas.microsoft.com/office/powerpoint/2010/main" val="50281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66928" y="1446922"/>
            <a:ext cx="8010144" cy="4767432"/>
          </a:xfrm>
        </p:spPr>
        <p:txBody>
          <a:bodyPr/>
          <a:lstStyle/>
          <a:p>
            <a:pPr lvl="1">
              <a:spcBef>
                <a:spcPct val="0"/>
              </a:spcBef>
              <a:spcAft>
                <a:spcPts val="1200"/>
              </a:spcAft>
            </a:pPr>
            <a:r>
              <a:rPr lang="en-US" sz="2400" b="1" dirty="0">
                <a:solidFill>
                  <a:srgbClr val="000000"/>
                </a:solidFill>
                <a:latin typeface="Calibri" panose="020F0502020204030204" pitchFamily="34" charset="0"/>
              </a:rPr>
              <a:t>New ways for academic and vocational training and education </a:t>
            </a:r>
            <a:r>
              <a:rPr lang="en-US" sz="2400" dirty="0">
                <a:solidFill>
                  <a:srgbClr val="000000"/>
                </a:solidFill>
                <a:latin typeface="Calibri" panose="020F0502020204030204" pitchFamily="34" charset="0"/>
              </a:rPr>
              <a:t>connecting educational platforms among more than 30 European universities, offering bachelor and master courses; implementation of  the concept of a European Bioeconomy University; anchoring of bioeconomy as a subject for teaching and learning in curricula of primary and secondary schools (e.g., in the Strategy of Bavaria).</a:t>
            </a:r>
          </a:p>
          <a:p>
            <a:pPr lvl="1">
              <a:spcBef>
                <a:spcPct val="0"/>
              </a:spcBef>
              <a:spcAft>
                <a:spcPts val="1200"/>
              </a:spcAft>
              <a:buClr>
                <a:srgbClr val="3B812F"/>
              </a:buClr>
            </a:pPr>
            <a:r>
              <a:rPr lang="en-US" sz="2400" b="1" dirty="0">
                <a:solidFill>
                  <a:srgbClr val="000000"/>
                </a:solidFill>
                <a:latin typeface="Calibri" panose="020F0502020204030204" pitchFamily="34" charset="0"/>
              </a:rPr>
              <a:t>New ways of communication</a:t>
            </a:r>
            <a:r>
              <a:rPr lang="en-US" sz="2400" dirty="0">
                <a:solidFill>
                  <a:srgbClr val="000000"/>
                </a:solidFill>
                <a:latin typeface="Calibri" panose="020F0502020204030204" pitchFamily="34" charset="0"/>
              </a:rPr>
              <a:t>, including stronger focus on younger people, kids, students etc., but also on specific “interest groups“ like teachers, journalists, influencers etc.</a:t>
            </a: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15</a:t>
            </a:fld>
            <a:endParaRPr lang="de-DE" altLang="en-US" dirty="0"/>
          </a:p>
        </p:txBody>
      </p:sp>
      <p:sp>
        <p:nvSpPr>
          <p:cNvPr id="5"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en-US" sz="2700" b="1" kern="1200" dirty="0">
                <a:solidFill>
                  <a:srgbClr val="034EA2"/>
                </a:solidFill>
              </a:rPr>
              <a:t>Additional recent trends (cont.)</a:t>
            </a:r>
            <a:endParaRPr lang="de-DE" sz="2700" b="1" kern="1200" dirty="0">
              <a:solidFill>
                <a:srgbClr val="034EA2"/>
              </a:solidFill>
            </a:endParaRPr>
          </a:p>
        </p:txBody>
      </p:sp>
    </p:spTree>
    <p:extLst>
      <p:ext uri="{BB962C8B-B14F-4D97-AF65-F5344CB8AC3E}">
        <p14:creationId xmlns:p14="http://schemas.microsoft.com/office/powerpoint/2010/main" val="3213042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08619" y="1212835"/>
            <a:ext cx="8310915" cy="4767432"/>
          </a:xfrm>
        </p:spPr>
        <p:txBody>
          <a:bodyPr/>
          <a:lstStyle/>
          <a:p>
            <a:pPr lvl="1">
              <a:spcBef>
                <a:spcPct val="0"/>
              </a:spcBef>
              <a:spcAft>
                <a:spcPts val="1200"/>
              </a:spcAft>
            </a:pPr>
            <a:r>
              <a:rPr lang="en-US" sz="2400" dirty="0">
                <a:solidFill>
                  <a:srgbClr val="000000"/>
                </a:solidFill>
                <a:latin typeface="Calibri" panose="020F0502020204030204" pitchFamily="34" charset="0"/>
              </a:rPr>
              <a:t>The pandemic will also trigger </a:t>
            </a:r>
            <a:r>
              <a:rPr lang="en-US" sz="2400" b="1" dirty="0">
                <a:solidFill>
                  <a:srgbClr val="000000"/>
                </a:solidFill>
                <a:latin typeface="Calibri" panose="020F0502020204030204" pitchFamily="34" charset="0"/>
              </a:rPr>
              <a:t>new trends</a:t>
            </a:r>
            <a:r>
              <a:rPr lang="en-US" sz="2400" dirty="0">
                <a:solidFill>
                  <a:srgbClr val="000000"/>
                </a:solidFill>
                <a:latin typeface="Calibri" panose="020F0502020204030204" pitchFamily="34" charset="0"/>
              </a:rPr>
              <a:t>, i.e. paying more attention to</a:t>
            </a:r>
          </a:p>
          <a:p>
            <a:pPr marL="1128712" lvl="2" indent="-457200">
              <a:spcBef>
                <a:spcPct val="0"/>
              </a:spcBef>
              <a:spcAft>
                <a:spcPts val="1200"/>
              </a:spcAft>
              <a:buFont typeface="+mj-lt"/>
              <a:buAutoNum type="alphaLcPeriod"/>
            </a:pPr>
            <a:r>
              <a:rPr lang="en-US" dirty="0">
                <a:solidFill>
                  <a:srgbClr val="000000"/>
                </a:solidFill>
                <a:latin typeface="Calibri" panose="020F0502020204030204" pitchFamily="34" charset="0"/>
              </a:rPr>
              <a:t>livestock issues within the context of biological resources, focusing more on biodiversity</a:t>
            </a:r>
          </a:p>
          <a:p>
            <a:pPr marL="1128712" lvl="2" indent="-457200">
              <a:spcBef>
                <a:spcPct val="0"/>
              </a:spcBef>
              <a:spcAft>
                <a:spcPts val="1200"/>
              </a:spcAft>
              <a:buFont typeface="+mj-lt"/>
              <a:buAutoNum type="alphaLcPeriod"/>
            </a:pPr>
            <a:r>
              <a:rPr lang="en-US" dirty="0">
                <a:solidFill>
                  <a:srgbClr val="000000"/>
                </a:solidFill>
                <a:latin typeface="Calibri" panose="020F0502020204030204" pitchFamily="34" charset="0"/>
              </a:rPr>
              <a:t>health, as an issue in the Global Bioeconomy Agenda…UNFSS</a:t>
            </a:r>
          </a:p>
          <a:p>
            <a:pPr marL="1128712" lvl="2" indent="-457200">
              <a:spcBef>
                <a:spcPct val="0"/>
              </a:spcBef>
              <a:spcAft>
                <a:spcPts val="1200"/>
              </a:spcAft>
              <a:buFont typeface="+mj-lt"/>
              <a:buAutoNum type="alphaLcPeriod"/>
            </a:pPr>
            <a:r>
              <a:rPr lang="en-US" dirty="0">
                <a:solidFill>
                  <a:srgbClr val="000000"/>
                </a:solidFill>
                <a:latin typeface="Calibri" panose="020F0502020204030204" pitchFamily="34" charset="0"/>
              </a:rPr>
              <a:t>food supply, ranging from animal welfare, reduction of meat consumption to production of alternate plant-based proteins (Burger without meat, or milk without a cow etc.)</a:t>
            </a:r>
          </a:p>
          <a:p>
            <a:pPr lvl="1">
              <a:spcBef>
                <a:spcPct val="0"/>
              </a:spcBef>
              <a:spcAft>
                <a:spcPts val="1200"/>
              </a:spcAft>
            </a:pPr>
            <a:r>
              <a:rPr lang="en-US" sz="2400" dirty="0">
                <a:solidFill>
                  <a:srgbClr val="000000"/>
                </a:solidFill>
                <a:latin typeface="Calibri" panose="020F0502020204030204" pitchFamily="34" charset="0"/>
              </a:rPr>
              <a:t>Strong focus </a:t>
            </a:r>
            <a:r>
              <a:rPr lang="en-US" sz="2400" b="1" dirty="0">
                <a:solidFill>
                  <a:srgbClr val="000000"/>
                </a:solidFill>
                <a:latin typeface="Calibri" panose="020F0502020204030204" pitchFamily="34" charset="0"/>
              </a:rPr>
              <a:t>on corona-oriented new value-chains</a:t>
            </a:r>
            <a:r>
              <a:rPr lang="en-US" sz="2400" dirty="0">
                <a:solidFill>
                  <a:srgbClr val="000000"/>
                </a:solidFill>
                <a:latin typeface="Calibri" panose="020F0502020204030204" pitchFamily="34" charset="0"/>
              </a:rPr>
              <a:t>, like virus-resistant or virus-free food packaging materials, smart alternate proteins or new biomaterials for personal protective equipment (PPE) etc.</a:t>
            </a:r>
          </a:p>
          <a:p>
            <a:pPr lvl="1">
              <a:spcBef>
                <a:spcPct val="0"/>
              </a:spcBef>
              <a:spcAft>
                <a:spcPts val="1200"/>
              </a:spcAft>
            </a:pPr>
            <a:endParaRPr lang="de-DE" sz="2400"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16</a:t>
            </a:fld>
            <a:endParaRPr lang="de-DE" altLang="en-US"/>
          </a:p>
        </p:txBody>
      </p:sp>
      <p:sp>
        <p:nvSpPr>
          <p:cNvPr id="5"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en-US" sz="2700" b="1" kern="1200" dirty="0">
                <a:solidFill>
                  <a:srgbClr val="034EA2"/>
                </a:solidFill>
              </a:rPr>
              <a:t>Additional recent trends (cont.)</a:t>
            </a:r>
            <a:endParaRPr lang="de-DE" sz="2700" b="1" kern="1200" dirty="0">
              <a:solidFill>
                <a:srgbClr val="034EA2"/>
              </a:solidFill>
            </a:endParaRPr>
          </a:p>
        </p:txBody>
      </p:sp>
    </p:spTree>
    <p:extLst>
      <p:ext uri="{BB962C8B-B14F-4D97-AF65-F5344CB8AC3E}">
        <p14:creationId xmlns:p14="http://schemas.microsoft.com/office/powerpoint/2010/main" val="99876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7C300673-6917-F546-E793-F99D4EB7DBD7}"/>
              </a:ext>
            </a:extLst>
          </p:cNvPr>
          <p:cNvSpPr>
            <a:spLocks noGrp="1"/>
          </p:cNvSpPr>
          <p:nvPr>
            <p:ph idx="1"/>
          </p:nvPr>
        </p:nvSpPr>
        <p:spPr/>
        <p:txBody>
          <a:bodyPr/>
          <a:lstStyle/>
          <a:p>
            <a:pPr lvl="1">
              <a:spcBef>
                <a:spcPct val="0"/>
              </a:spcBef>
              <a:spcAft>
                <a:spcPts val="1200"/>
              </a:spcAft>
            </a:pPr>
            <a:r>
              <a:rPr lang="en-US" sz="2400" dirty="0">
                <a:solidFill>
                  <a:srgbClr val="000000"/>
                </a:solidFill>
                <a:latin typeface="Calibri" panose="020F0502020204030204" pitchFamily="34" charset="0"/>
              </a:rPr>
              <a:t>Until today, the role of livestock, for example grazing animals and their contribution to preserve biodiversity as well as the role of insects as biological resources have been widely ignored in European RTDI.</a:t>
            </a:r>
            <a:endParaRPr lang="de-DE" sz="2400" dirty="0">
              <a:solidFill>
                <a:srgbClr val="000000"/>
              </a:solidFill>
              <a:latin typeface="Calibri" panose="020F0502020204030204" pitchFamily="34" charset="0"/>
            </a:endParaRPr>
          </a:p>
        </p:txBody>
      </p:sp>
      <p:sp>
        <p:nvSpPr>
          <p:cNvPr id="4" name="Foliennummernplatzhalter 3">
            <a:extLst>
              <a:ext uri="{FF2B5EF4-FFF2-40B4-BE49-F238E27FC236}">
                <a16:creationId xmlns:a16="http://schemas.microsoft.com/office/drawing/2014/main" xmlns="" id="{F7974DAB-2172-17D4-D596-D6472FE22BE0}"/>
              </a:ext>
            </a:extLst>
          </p:cNvPr>
          <p:cNvSpPr>
            <a:spLocks noGrp="1"/>
          </p:cNvSpPr>
          <p:nvPr>
            <p:ph type="sldNum" sz="quarter" idx="12"/>
          </p:nvPr>
        </p:nvSpPr>
        <p:spPr/>
        <p:txBody>
          <a:bodyPr/>
          <a:lstStyle/>
          <a:p>
            <a:pPr>
              <a:defRPr/>
            </a:pPr>
            <a:fld id="{6BB2EB82-73B6-4A41-9388-439951A165B3}" type="slidenum">
              <a:rPr lang="de-DE" altLang="en-US" smtClean="0"/>
              <a:pPr>
                <a:defRPr/>
              </a:pPr>
              <a:t>17</a:t>
            </a:fld>
            <a:endParaRPr lang="de-DE" altLang="en-US"/>
          </a:p>
        </p:txBody>
      </p:sp>
      <p:sp>
        <p:nvSpPr>
          <p:cNvPr id="5" name="Titel 1">
            <a:extLst>
              <a:ext uri="{FF2B5EF4-FFF2-40B4-BE49-F238E27FC236}">
                <a16:creationId xmlns:a16="http://schemas.microsoft.com/office/drawing/2014/main" xmlns="" id="{FEB3EFED-E39E-84A7-86BB-1F088683C25E}"/>
              </a:ext>
            </a:extLst>
          </p:cNvPr>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en-US" sz="2700" b="1" kern="1200" dirty="0">
                <a:solidFill>
                  <a:srgbClr val="034EA2"/>
                </a:solidFill>
              </a:rPr>
              <a:t>Additional recent trends (cont.)</a:t>
            </a:r>
            <a:endParaRPr lang="de-DE" sz="2700" b="1" kern="1200" dirty="0">
              <a:solidFill>
                <a:srgbClr val="034EA2"/>
              </a:solidFill>
            </a:endParaRPr>
          </a:p>
        </p:txBody>
      </p:sp>
    </p:spTree>
    <p:extLst>
      <p:ext uri="{BB962C8B-B14F-4D97-AF65-F5344CB8AC3E}">
        <p14:creationId xmlns:p14="http://schemas.microsoft.com/office/powerpoint/2010/main" val="3359004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66929" y="1446922"/>
            <a:ext cx="7270786" cy="4767432"/>
          </a:xfrm>
        </p:spPr>
        <p:txBody>
          <a:bodyPr/>
          <a:lstStyle/>
          <a:p>
            <a:pPr lvl="1">
              <a:spcBef>
                <a:spcPct val="0"/>
              </a:spcBef>
              <a:spcAft>
                <a:spcPts val="1200"/>
              </a:spcAft>
            </a:pPr>
            <a:r>
              <a:rPr lang="en-US" sz="2400" dirty="0">
                <a:solidFill>
                  <a:srgbClr val="000000"/>
                </a:solidFill>
                <a:latin typeface="Calibri" panose="020F0502020204030204" pitchFamily="34" charset="0"/>
              </a:rPr>
              <a:t>All these given trends cannot be divided in national or regional impacts: They will in an equal manner influence national and regional activities, for one simple reason: </a:t>
            </a:r>
          </a:p>
          <a:p>
            <a:pPr marL="344487" lvl="1" indent="0">
              <a:spcBef>
                <a:spcPct val="0"/>
              </a:spcBef>
              <a:spcAft>
                <a:spcPts val="1200"/>
              </a:spcAft>
              <a:buNone/>
            </a:pPr>
            <a:r>
              <a:rPr lang="en-US" sz="2400" dirty="0">
                <a:solidFill>
                  <a:srgbClr val="000000"/>
                </a:solidFill>
                <a:latin typeface="Calibri" panose="020F0502020204030204" pitchFamily="34" charset="0"/>
              </a:rPr>
              <a:t>	the bioeconomy will only fly if it flies locally and 	regionally. The need for scaling up biobased 	activities is more than evident all over Europe.</a:t>
            </a:r>
          </a:p>
          <a:p>
            <a:pPr marL="344487" lvl="1" indent="0">
              <a:spcBef>
                <a:spcPct val="0"/>
              </a:spcBef>
              <a:spcAft>
                <a:spcPts val="1200"/>
              </a:spcAft>
              <a:buNone/>
            </a:pPr>
            <a:endParaRPr lang="en-US" sz="2800" b="1"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18</a:t>
            </a:fld>
            <a:endParaRPr lang="de-DE" altLang="en-US" dirty="0"/>
          </a:p>
        </p:txBody>
      </p:sp>
      <p:sp>
        <p:nvSpPr>
          <p:cNvPr id="5"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en-US" sz="2700" b="1" kern="1200" dirty="0">
                <a:solidFill>
                  <a:srgbClr val="034EA2"/>
                </a:solidFill>
              </a:rPr>
              <a:t>Bioeconomy and the regions</a:t>
            </a:r>
            <a:endParaRPr lang="de-DE" sz="2700" b="1" kern="1200" dirty="0">
              <a:solidFill>
                <a:srgbClr val="034EA2"/>
              </a:solidFill>
            </a:endParaRPr>
          </a:p>
        </p:txBody>
      </p:sp>
    </p:spTree>
    <p:extLst>
      <p:ext uri="{BB962C8B-B14F-4D97-AF65-F5344CB8AC3E}">
        <p14:creationId xmlns:p14="http://schemas.microsoft.com/office/powerpoint/2010/main" val="2310011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66928" y="1446922"/>
            <a:ext cx="7244661" cy="4767432"/>
          </a:xfrm>
        </p:spPr>
        <p:txBody>
          <a:bodyPr/>
          <a:lstStyle/>
          <a:p>
            <a:pPr lvl="1">
              <a:spcBef>
                <a:spcPct val="0"/>
              </a:spcBef>
              <a:spcAft>
                <a:spcPts val="1200"/>
              </a:spcAft>
            </a:pPr>
            <a:r>
              <a:rPr lang="en-US" sz="2400" dirty="0">
                <a:solidFill>
                  <a:srgbClr val="000000"/>
                </a:solidFill>
                <a:latin typeface="Calibri" panose="020F0502020204030204" pitchFamily="34" charset="0"/>
              </a:rPr>
              <a:t>This is more than true for rural, but also pre-urban and urban areas; in the latter ones there is still not a single urban Bioeconomy strategy existing; </a:t>
            </a:r>
          </a:p>
          <a:p>
            <a:pPr marL="696912" lvl="2" indent="0">
              <a:spcBef>
                <a:spcPct val="0"/>
              </a:spcBef>
              <a:spcAft>
                <a:spcPts val="1200"/>
              </a:spcAft>
              <a:buNone/>
            </a:pPr>
            <a:r>
              <a:rPr lang="en-US" sz="2400" dirty="0">
                <a:solidFill>
                  <a:srgbClr val="000000"/>
                </a:solidFill>
                <a:latin typeface="Calibri" panose="020F0502020204030204" pitchFamily="34" charset="0"/>
              </a:rPr>
              <a:t>Baden Württemberg has just finished a call to trigger such activities known as “</a:t>
            </a:r>
            <a:r>
              <a:rPr lang="en-US" sz="2400" dirty="0" err="1">
                <a:solidFill>
                  <a:srgbClr val="000000"/>
                </a:solidFill>
                <a:latin typeface="Calibri" panose="020F0502020204030204" pitchFamily="34" charset="0"/>
              </a:rPr>
              <a:t>Kommunale</a:t>
            </a:r>
            <a:r>
              <a:rPr lang="en-US" sz="2400" dirty="0">
                <a:solidFill>
                  <a:srgbClr val="000000"/>
                </a:solidFill>
                <a:latin typeface="Calibri" panose="020F0502020204030204" pitchFamily="34" charset="0"/>
              </a:rPr>
              <a:t> Bioökonomie-</a:t>
            </a:r>
            <a:r>
              <a:rPr lang="en-US" sz="2400" dirty="0" err="1">
                <a:solidFill>
                  <a:srgbClr val="000000"/>
                </a:solidFill>
                <a:latin typeface="Calibri" panose="020F0502020204030204" pitchFamily="34" charset="0"/>
              </a:rPr>
              <a:t>Strategien</a:t>
            </a:r>
            <a:r>
              <a:rPr lang="en-US" sz="2400" dirty="0">
                <a:solidFill>
                  <a:srgbClr val="000000"/>
                </a:solidFill>
                <a:latin typeface="Calibri" panose="020F0502020204030204" pitchFamily="34" charset="0"/>
              </a:rPr>
              <a:t>”.</a:t>
            </a:r>
          </a:p>
          <a:p>
            <a:pPr marL="344487" lvl="1" indent="0">
              <a:spcBef>
                <a:spcPct val="0"/>
              </a:spcBef>
              <a:spcAft>
                <a:spcPts val="1200"/>
              </a:spcAft>
              <a:buNone/>
            </a:pPr>
            <a:endParaRPr lang="en-US" sz="2800" b="1" dirty="0">
              <a:solidFill>
                <a:srgbClr val="000000"/>
              </a:solidFill>
              <a:latin typeface="Calibri" panose="020F0502020204030204" pitchFamily="34" charset="0"/>
            </a:endParaRPr>
          </a:p>
          <a:p>
            <a:pPr marL="344487" lvl="1" indent="0">
              <a:spcBef>
                <a:spcPct val="0"/>
              </a:spcBef>
              <a:spcAft>
                <a:spcPts val="1200"/>
              </a:spcAft>
              <a:buNone/>
            </a:pPr>
            <a:r>
              <a:rPr lang="en-US" sz="2800" b="1" dirty="0">
                <a:solidFill>
                  <a:srgbClr val="000000"/>
                </a:solidFill>
                <a:latin typeface="Calibri" panose="020F0502020204030204" pitchFamily="34" charset="0"/>
              </a:rPr>
              <a:t>Let’s see.</a:t>
            </a: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19</a:t>
            </a:fld>
            <a:endParaRPr lang="de-DE" altLang="en-US" dirty="0"/>
          </a:p>
        </p:txBody>
      </p:sp>
      <p:sp>
        <p:nvSpPr>
          <p:cNvPr id="5"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en-US" sz="2700" b="1" kern="1200" dirty="0">
                <a:solidFill>
                  <a:srgbClr val="034EA2"/>
                </a:solidFill>
              </a:rPr>
              <a:t>Bioeconomy and the regions (cont.)</a:t>
            </a:r>
            <a:endParaRPr lang="de-DE" sz="2700" b="1" kern="1200" dirty="0">
              <a:solidFill>
                <a:srgbClr val="034EA2"/>
              </a:solidFill>
            </a:endParaRPr>
          </a:p>
        </p:txBody>
      </p:sp>
    </p:spTree>
    <p:extLst>
      <p:ext uri="{BB962C8B-B14F-4D97-AF65-F5344CB8AC3E}">
        <p14:creationId xmlns:p14="http://schemas.microsoft.com/office/powerpoint/2010/main" val="318266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2" y="277815"/>
            <a:ext cx="8435975" cy="1139825"/>
          </a:xfrm>
          <a:ln>
            <a:miter lim="800000"/>
            <a:headEnd/>
            <a:tailEnd/>
          </a:ln>
        </p:spPr>
        <p:txBody>
          <a:bodyPr anchor="ctr"/>
          <a:lstStyle/>
          <a:p>
            <a:pPr>
              <a:defRPr/>
            </a:pPr>
            <a:r>
              <a:rPr lang="de-DE" sz="2800" b="1" kern="1200" dirty="0">
                <a:solidFill>
                  <a:srgbClr val="034EA2"/>
                </a:solidFill>
              </a:rPr>
              <a:t>Just </a:t>
            </a:r>
            <a:r>
              <a:rPr lang="de-DE" sz="2800" b="1" kern="1200" dirty="0" err="1">
                <a:solidFill>
                  <a:srgbClr val="034EA2"/>
                </a:solidFill>
              </a:rPr>
              <a:t>to</a:t>
            </a:r>
            <a:r>
              <a:rPr lang="de-DE" sz="2800" b="1" kern="1200" dirty="0">
                <a:solidFill>
                  <a:srgbClr val="034EA2"/>
                </a:solidFill>
              </a:rPr>
              <a:t> </a:t>
            </a:r>
            <a:r>
              <a:rPr lang="de-DE" sz="2800" b="1" kern="1200" dirty="0" err="1">
                <a:solidFill>
                  <a:srgbClr val="034EA2"/>
                </a:solidFill>
              </a:rPr>
              <a:t>recall</a:t>
            </a:r>
            <a:r>
              <a:rPr lang="de-DE" sz="2800" b="1" kern="1200" dirty="0">
                <a:solidFill>
                  <a:srgbClr val="034EA2"/>
                </a:solidFill>
              </a:rPr>
              <a:t> - </a:t>
            </a:r>
            <a:r>
              <a:rPr lang="de-DE" sz="2800" b="1" kern="1200" dirty="0" err="1">
                <a:solidFill>
                  <a:srgbClr val="034EA2"/>
                </a:solidFill>
              </a:rPr>
              <a:t>Characteristics</a:t>
            </a:r>
            <a:r>
              <a:rPr lang="de-DE" sz="2800" b="1" kern="1200" dirty="0">
                <a:solidFill>
                  <a:srgbClr val="034EA2"/>
                </a:solidFill>
              </a:rPr>
              <a:t> </a:t>
            </a:r>
            <a:r>
              <a:rPr lang="de-DE" sz="2800" b="1" kern="1200" dirty="0" err="1">
                <a:solidFill>
                  <a:srgbClr val="034EA2"/>
                </a:solidFill>
              </a:rPr>
              <a:t>of</a:t>
            </a:r>
            <a:r>
              <a:rPr lang="de-DE" sz="2800" b="1" kern="1200" dirty="0">
                <a:solidFill>
                  <a:srgbClr val="034EA2"/>
                </a:solidFill>
              </a:rPr>
              <a:t> </a:t>
            </a:r>
            <a:r>
              <a:rPr lang="de-DE" sz="2800" b="1" kern="1200" dirty="0" err="1">
                <a:solidFill>
                  <a:srgbClr val="034EA2"/>
                </a:solidFill>
              </a:rPr>
              <a:t>biological</a:t>
            </a:r>
            <a:r>
              <a:rPr lang="de-DE" sz="2800" b="1" kern="1200" dirty="0">
                <a:solidFill>
                  <a:srgbClr val="034EA2"/>
                </a:solidFill>
              </a:rPr>
              <a:t>               </a:t>
            </a:r>
            <a:br>
              <a:rPr lang="de-DE" sz="2800" b="1" kern="1200" dirty="0">
                <a:solidFill>
                  <a:srgbClr val="034EA2"/>
                </a:solidFill>
              </a:rPr>
            </a:br>
            <a:r>
              <a:rPr lang="de-DE" sz="2800" b="1" kern="1200" dirty="0">
                <a:solidFill>
                  <a:srgbClr val="034EA2"/>
                </a:solidFill>
              </a:rPr>
              <a:t>		       </a:t>
            </a:r>
            <a:r>
              <a:rPr lang="de-DE" sz="2800" b="1" kern="1200" dirty="0" err="1">
                <a:solidFill>
                  <a:srgbClr val="034EA2"/>
                </a:solidFill>
              </a:rPr>
              <a:t>resources</a:t>
            </a:r>
            <a:endParaRPr lang="de-DE" sz="2800" kern="1200" dirty="0">
              <a:solidFill>
                <a:srgbClr val="034EA2"/>
              </a:solidFill>
            </a:endParaRPr>
          </a:p>
        </p:txBody>
      </p:sp>
      <p:sp>
        <p:nvSpPr>
          <p:cNvPr id="5" name="Rectangle 3"/>
          <p:cNvSpPr txBox="1">
            <a:spLocks noChangeArrowheads="1"/>
          </p:cNvSpPr>
          <p:nvPr/>
        </p:nvSpPr>
        <p:spPr bwMode="auto">
          <a:xfrm>
            <a:off x="457202" y="1324975"/>
            <a:ext cx="8229600" cy="4802188"/>
          </a:xfrm>
          <a:prstGeom prst="rect">
            <a:avLst/>
          </a:prstGeom>
          <a:noFill/>
          <a:ln>
            <a:noFill/>
          </a:ln>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spcBef>
                <a:spcPct val="0"/>
              </a:spcBef>
              <a:spcAft>
                <a:spcPts val="1200"/>
              </a:spcAft>
              <a:buNone/>
              <a:defRPr/>
            </a:pPr>
            <a:r>
              <a:rPr lang="en-US" sz="2400" i="0" kern="0" dirty="0">
                <a:latin typeface="Calibri" panose="020F0502020204030204" pitchFamily="34" charset="0"/>
              </a:rPr>
              <a:t>The uniqueness of some remarkable features of biological resources makes them  attractive for becoming the possible fundament of an economy:</a:t>
            </a:r>
          </a:p>
          <a:p>
            <a:pPr>
              <a:spcBef>
                <a:spcPct val="0"/>
              </a:spcBef>
              <a:spcAft>
                <a:spcPts val="1200"/>
              </a:spcAft>
              <a:defRPr/>
            </a:pPr>
            <a:r>
              <a:rPr lang="en-US" sz="2400" i="0" kern="0" dirty="0">
                <a:latin typeface="Calibri" panose="020F0502020204030204" pitchFamily="34" charset="0"/>
              </a:rPr>
              <a:t>Their Renewability.</a:t>
            </a:r>
          </a:p>
          <a:p>
            <a:pPr>
              <a:spcBef>
                <a:spcPct val="0"/>
              </a:spcBef>
              <a:spcAft>
                <a:spcPts val="1200"/>
              </a:spcAft>
              <a:defRPr/>
            </a:pPr>
            <a:r>
              <a:rPr lang="en-US" sz="2400" i="0" kern="0" dirty="0">
                <a:latin typeface="Calibri" panose="020F0502020204030204" pitchFamily="34" charset="0"/>
              </a:rPr>
              <a:t>Their CO</a:t>
            </a:r>
            <a:r>
              <a:rPr lang="en-US" sz="2400" i="0" kern="0" baseline="-25000" dirty="0">
                <a:latin typeface="Calibri" panose="020F0502020204030204" pitchFamily="34" charset="0"/>
              </a:rPr>
              <a:t>2</a:t>
            </a:r>
            <a:r>
              <a:rPr lang="en-US" sz="2400" i="0" kern="0" dirty="0">
                <a:latin typeface="Calibri" panose="020F0502020204030204" pitchFamily="34" charset="0"/>
              </a:rPr>
              <a:t>-“friendliness” or even sometimes carbon neutrality; central role of renewable carbon in the atmosphere and biosphere ("Renewable Carbon Initiative - RCI").</a:t>
            </a:r>
          </a:p>
          <a:p>
            <a:pPr>
              <a:spcBef>
                <a:spcPct val="0"/>
              </a:spcBef>
              <a:spcAft>
                <a:spcPts val="1200"/>
              </a:spcAft>
              <a:defRPr/>
            </a:pPr>
            <a:r>
              <a:rPr lang="en-US" sz="2400" i="0" kern="0" dirty="0">
                <a:latin typeface="Calibri" panose="020F0502020204030204" pitchFamily="34" charset="0"/>
              </a:rPr>
              <a:t>Their Re-use or multiuse, also in the format of cascades.</a:t>
            </a:r>
          </a:p>
          <a:p>
            <a:pPr>
              <a:spcBef>
                <a:spcPct val="0"/>
              </a:spcBef>
              <a:spcAft>
                <a:spcPts val="1200"/>
              </a:spcAft>
              <a:defRPr/>
            </a:pPr>
            <a:r>
              <a:rPr lang="en-US" sz="2400" i="0" kern="0" dirty="0">
                <a:latin typeface="Calibri" panose="020F0502020204030204" pitchFamily="34" charset="0"/>
              </a:rPr>
              <a:t>Their potentials for new, better functions in their products, e.g. higher stability, longer life, stronger endurance,  less or no toxicity, less water use etc. what the EC recently qualifies as "</a:t>
            </a:r>
            <a:r>
              <a:rPr lang="en-US" sz="2400" i="0" kern="0" dirty="0" err="1">
                <a:latin typeface="Calibri" panose="020F0502020204030204" pitchFamily="34" charset="0"/>
              </a:rPr>
              <a:t>biobased</a:t>
            </a:r>
            <a:r>
              <a:rPr lang="en-US" sz="2400" i="0" kern="0" dirty="0">
                <a:latin typeface="Calibri" panose="020F0502020204030204" pitchFamily="34" charset="0"/>
              </a:rPr>
              <a:t> innovation“.</a:t>
            </a:r>
            <a:endParaRPr lang="de-DE" sz="2400" i="0" kern="0" dirty="0">
              <a:latin typeface="Calibri" panose="020F0502020204030204" pitchFamily="34" charset="0"/>
            </a:endParaRPr>
          </a:p>
          <a:p>
            <a:pPr>
              <a:spcBef>
                <a:spcPct val="0"/>
              </a:spcBef>
              <a:spcAft>
                <a:spcPts val="1200"/>
              </a:spcAft>
              <a:defRPr/>
            </a:pPr>
            <a:endParaRPr lang="de-DE" sz="2400" i="0" kern="0" dirty="0">
              <a:latin typeface="Calibri" panose="020F0502020204030204" pitchFamily="34" charset="0"/>
            </a:endParaRPr>
          </a:p>
        </p:txBody>
      </p:sp>
      <p:sp>
        <p:nvSpPr>
          <p:cNvPr id="29700" name="Foliennummernplatzhalt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3600" i="1">
                <a:solidFill>
                  <a:schemeClr val="tx1"/>
                </a:solidFill>
                <a:latin typeface="Times New Roman" panose="02020603050405020304" pitchFamily="18" charset="0"/>
              </a:defRPr>
            </a:lvl1pPr>
            <a:lvl2pPr marL="742950" indent="-285750" algn="ctr" eaLnBrk="0" hangingPunct="0">
              <a:defRPr sz="3600" i="1">
                <a:solidFill>
                  <a:schemeClr val="tx1"/>
                </a:solidFill>
                <a:latin typeface="Times New Roman" panose="02020603050405020304" pitchFamily="18" charset="0"/>
              </a:defRPr>
            </a:lvl2pPr>
            <a:lvl3pPr marL="1143000" indent="-228600" algn="ctr" eaLnBrk="0" hangingPunct="0">
              <a:defRPr sz="3600" i="1">
                <a:solidFill>
                  <a:schemeClr val="tx1"/>
                </a:solidFill>
                <a:latin typeface="Times New Roman" panose="02020603050405020304" pitchFamily="18" charset="0"/>
              </a:defRPr>
            </a:lvl3pPr>
            <a:lvl4pPr marL="1600200" indent="-228600" algn="ctr" eaLnBrk="0" hangingPunct="0">
              <a:defRPr sz="3600" i="1">
                <a:solidFill>
                  <a:schemeClr val="tx1"/>
                </a:solidFill>
                <a:latin typeface="Times New Roman" panose="02020603050405020304" pitchFamily="18" charset="0"/>
              </a:defRPr>
            </a:lvl4pPr>
            <a:lvl5pPr marL="2057400" indent="-228600" algn="ctr" eaLnBrk="0" hangingPunct="0">
              <a:defRPr sz="3600" i="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E6AE521B-B026-4077-843B-469E7F0A82F0}" type="slidenum">
              <a:rPr lang="de-DE" altLang="en-US" sz="1200">
                <a:solidFill>
                  <a:srgbClr val="000000"/>
                </a:solidFill>
                <a:latin typeface="Garamond" panose="02020404030301010803" pitchFamily="18" charset="0"/>
              </a:rPr>
              <a:pPr algn="r"/>
              <a:t>2</a:t>
            </a:fld>
            <a:endParaRPr lang="de-DE" altLang="en-US" sz="1200">
              <a:solidFill>
                <a:srgbClr val="000000"/>
              </a:solidFill>
              <a:latin typeface="Garamond" panose="02020404030301010803"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1199" y="2535606"/>
            <a:ext cx="8198533" cy="1139825"/>
          </a:xfrm>
          <a:ln>
            <a:miter lim="800000"/>
            <a:headEnd/>
            <a:tailEnd/>
          </a:ln>
        </p:spPr>
        <p:txBody>
          <a:bodyPr anchor="ctr"/>
          <a:lstStyle/>
          <a:p>
            <a:pPr>
              <a:lnSpc>
                <a:spcPct val="150000"/>
              </a:lnSpc>
              <a:defRPr/>
            </a:pPr>
            <a:r>
              <a:rPr lang="fr-FR" sz="3000" b="1" kern="1200" dirty="0" err="1">
                <a:solidFill>
                  <a:srgbClr val="034EA2"/>
                </a:solidFill>
              </a:rPr>
              <a:t>Thank</a:t>
            </a:r>
            <a:r>
              <a:rPr lang="fr-FR" sz="3000" b="1" kern="1200" dirty="0">
                <a:solidFill>
                  <a:srgbClr val="034EA2"/>
                </a:solidFill>
              </a:rPr>
              <a:t> </a:t>
            </a:r>
            <a:r>
              <a:rPr lang="fr-FR" sz="3000" b="1" kern="1200" dirty="0" err="1">
                <a:solidFill>
                  <a:srgbClr val="034EA2"/>
                </a:solidFill>
              </a:rPr>
              <a:t>you</a:t>
            </a:r>
            <a:r>
              <a:rPr lang="fr-FR" sz="3000" b="1" kern="1200" dirty="0">
                <a:solidFill>
                  <a:srgbClr val="034EA2"/>
                </a:solidFill>
              </a:rPr>
              <a:t> for </a:t>
            </a:r>
            <a:r>
              <a:rPr lang="fr-FR" sz="3000" b="1" kern="1200" dirty="0" err="1">
                <a:solidFill>
                  <a:srgbClr val="034EA2"/>
                </a:solidFill>
              </a:rPr>
              <a:t>your</a:t>
            </a:r>
            <a:r>
              <a:rPr lang="fr-FR" sz="3000" b="1" kern="1200" dirty="0">
                <a:solidFill>
                  <a:srgbClr val="034EA2"/>
                </a:solidFill>
              </a:rPr>
              <a:t> attention</a:t>
            </a:r>
            <a:r>
              <a:rPr lang="de-DE" sz="3000" b="1" kern="1200" dirty="0">
                <a:solidFill>
                  <a:srgbClr val="034EA2"/>
                </a:solidFill>
              </a:rPr>
              <a:t>!</a:t>
            </a:r>
          </a:p>
        </p:txBody>
      </p:sp>
      <p:sp>
        <p:nvSpPr>
          <p:cNvPr id="44035" name="Foliennummernplatzhalt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3600" i="1">
                <a:solidFill>
                  <a:schemeClr val="tx1"/>
                </a:solidFill>
                <a:latin typeface="Times New Roman" panose="02020603050405020304" pitchFamily="18" charset="0"/>
              </a:defRPr>
            </a:lvl1pPr>
            <a:lvl2pPr marL="742950" indent="-285750" algn="ctr" eaLnBrk="0" hangingPunct="0">
              <a:defRPr sz="3600" i="1">
                <a:solidFill>
                  <a:schemeClr val="tx1"/>
                </a:solidFill>
                <a:latin typeface="Times New Roman" panose="02020603050405020304" pitchFamily="18" charset="0"/>
              </a:defRPr>
            </a:lvl2pPr>
            <a:lvl3pPr marL="1143000" indent="-228600" algn="ctr" eaLnBrk="0" hangingPunct="0">
              <a:defRPr sz="3600" i="1">
                <a:solidFill>
                  <a:schemeClr val="tx1"/>
                </a:solidFill>
                <a:latin typeface="Times New Roman" panose="02020603050405020304" pitchFamily="18" charset="0"/>
              </a:defRPr>
            </a:lvl3pPr>
            <a:lvl4pPr marL="1600200" indent="-228600" algn="ctr" eaLnBrk="0" hangingPunct="0">
              <a:defRPr sz="3600" i="1">
                <a:solidFill>
                  <a:schemeClr val="tx1"/>
                </a:solidFill>
                <a:latin typeface="Times New Roman" panose="02020603050405020304" pitchFamily="18" charset="0"/>
              </a:defRPr>
            </a:lvl4pPr>
            <a:lvl5pPr marL="2057400" indent="-228600" algn="ctr" eaLnBrk="0" hangingPunct="0">
              <a:defRPr sz="3600" i="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F78C6E61-6BBD-4447-B294-B02908032D24}" type="slidenum">
              <a:rPr lang="de-DE" altLang="en-US" sz="1200">
                <a:solidFill>
                  <a:srgbClr val="000000"/>
                </a:solidFill>
                <a:latin typeface="Garamond" panose="02020404030301010803" pitchFamily="18" charset="0"/>
              </a:rPr>
              <a:pPr algn="r"/>
              <a:t>20</a:t>
            </a:fld>
            <a:endParaRPr lang="de-DE" altLang="en-US" sz="1200">
              <a:solidFill>
                <a:srgbClr val="000000"/>
              </a:solidFill>
              <a:latin typeface="Garamond" panose="02020404030301010803" pitchFamily="18" charset="0"/>
            </a:endParaRPr>
          </a:p>
        </p:txBody>
      </p:sp>
    </p:spTree>
    <p:extLst>
      <p:ext uri="{BB962C8B-B14F-4D97-AF65-F5344CB8AC3E}">
        <p14:creationId xmlns:p14="http://schemas.microsoft.com/office/powerpoint/2010/main" val="958630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2" y="277815"/>
            <a:ext cx="8435975" cy="1139825"/>
          </a:xfrm>
          <a:ln>
            <a:miter lim="800000"/>
            <a:headEnd/>
            <a:tailEnd/>
          </a:ln>
        </p:spPr>
        <p:txBody>
          <a:bodyPr anchor="ctr"/>
          <a:lstStyle/>
          <a:p>
            <a:pPr>
              <a:defRPr/>
            </a:pPr>
            <a:r>
              <a:rPr lang="en-US" sz="2800" b="1" kern="1200" dirty="0">
                <a:solidFill>
                  <a:srgbClr val="034EA2"/>
                </a:solidFill>
              </a:rPr>
              <a:t>Additional USP‘s of the Bioeconomy</a:t>
            </a:r>
            <a:endParaRPr lang="de-DE" sz="2800" kern="1200" dirty="0">
              <a:solidFill>
                <a:srgbClr val="034EA2"/>
              </a:solidFill>
            </a:endParaRPr>
          </a:p>
        </p:txBody>
      </p:sp>
      <p:sp>
        <p:nvSpPr>
          <p:cNvPr id="5" name="Rectangle 3"/>
          <p:cNvSpPr txBox="1">
            <a:spLocks noChangeArrowheads="1"/>
          </p:cNvSpPr>
          <p:nvPr/>
        </p:nvSpPr>
        <p:spPr bwMode="auto">
          <a:xfrm>
            <a:off x="457202" y="1417640"/>
            <a:ext cx="8229600" cy="4802188"/>
          </a:xfrm>
          <a:prstGeom prst="rect">
            <a:avLst/>
          </a:prstGeom>
          <a:noFill/>
          <a:ln>
            <a:noFill/>
          </a:ln>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a:spcBef>
                <a:spcPct val="0"/>
              </a:spcBef>
              <a:spcAft>
                <a:spcPts val="1200"/>
              </a:spcAft>
              <a:defRPr/>
            </a:pPr>
            <a:r>
              <a:rPr lang="en-US" sz="2200" i="0" kern="0" dirty="0">
                <a:latin typeface="Calibri" panose="020F0502020204030204" pitchFamily="34" charset="0"/>
              </a:rPr>
              <a:t>It is an ENABLING  VALUE ECONOMY, strongly based on natural scientific </a:t>
            </a:r>
            <a:r>
              <a:rPr lang="en-US" sz="2200" i="0" kern="0" dirty="0" err="1">
                <a:latin typeface="Calibri" panose="020F0502020204030204" pitchFamily="34" charset="0"/>
              </a:rPr>
              <a:t>knowlege</a:t>
            </a:r>
            <a:r>
              <a:rPr lang="en-US" sz="2200" i="0" kern="0" dirty="0">
                <a:latin typeface="Calibri" panose="020F0502020204030204" pitchFamily="34" charset="0"/>
              </a:rPr>
              <a:t>, more than in any other existing economy or business model!</a:t>
            </a:r>
          </a:p>
          <a:p>
            <a:pPr>
              <a:spcBef>
                <a:spcPct val="0"/>
              </a:spcBef>
              <a:spcAft>
                <a:spcPts val="1200"/>
              </a:spcAft>
              <a:defRPr/>
            </a:pPr>
            <a:r>
              <a:rPr lang="en-US" sz="2200" i="0" kern="0" dirty="0">
                <a:latin typeface="Calibri" panose="020F0502020204030204" pitchFamily="34" charset="0"/>
              </a:rPr>
              <a:t>It is centered around adding values within value-chains, cross-regional and cross–sectorial. </a:t>
            </a:r>
            <a:br>
              <a:rPr lang="en-US" sz="2200" i="0" kern="0" dirty="0">
                <a:latin typeface="Calibri" panose="020F0502020204030204" pitchFamily="34" charset="0"/>
              </a:rPr>
            </a:br>
            <a:r>
              <a:rPr lang="en-US" sz="2200" i="0" kern="0" dirty="0">
                <a:latin typeface="Calibri" panose="020F0502020204030204" pitchFamily="34" charset="0"/>
              </a:rPr>
              <a:t>Most recent example: The updated Finnish Strategy of March 2022: ‘Sustainably towards higher value added’.</a:t>
            </a:r>
          </a:p>
          <a:p>
            <a:pPr>
              <a:spcBef>
                <a:spcPct val="0"/>
              </a:spcBef>
              <a:spcAft>
                <a:spcPts val="1200"/>
              </a:spcAft>
              <a:defRPr/>
            </a:pPr>
            <a:r>
              <a:rPr lang="en-US" sz="2200" i="0" kern="0" dirty="0">
                <a:latin typeface="Calibri" panose="020F0502020204030204" pitchFamily="34" charset="0"/>
              </a:rPr>
              <a:t>It is appreciating natural capital as a fundament in its concept</a:t>
            </a:r>
          </a:p>
          <a:p>
            <a:pPr>
              <a:spcBef>
                <a:spcPct val="0"/>
              </a:spcBef>
              <a:spcAft>
                <a:spcPts val="1200"/>
              </a:spcAft>
              <a:defRPr/>
            </a:pPr>
            <a:r>
              <a:rPr lang="en-US" sz="2200" i="0" kern="0" dirty="0">
                <a:latin typeface="Calibri" panose="020F0502020204030204" pitchFamily="34" charset="0"/>
              </a:rPr>
              <a:t>It is open for integrating knowledge produced by neighboring technologies, like </a:t>
            </a:r>
            <a:r>
              <a:rPr lang="en-US" sz="2200" i="0" kern="0" dirty="0" err="1">
                <a:latin typeface="Calibri" panose="020F0502020204030204" pitchFamily="34" charset="0"/>
              </a:rPr>
              <a:t>nano</a:t>
            </a:r>
            <a:r>
              <a:rPr lang="en-US" sz="2200" i="0" kern="0" dirty="0">
                <a:latin typeface="Calibri" panose="020F0502020204030204" pitchFamily="34" charset="0"/>
              </a:rPr>
              <a:t>, digital, AI, cognitive sciences etc. . Lately we note a powerful strategic and political movement from Latin America, in particular Brazil, to add traditional and indigenous knowledge.</a:t>
            </a:r>
          </a:p>
          <a:p>
            <a:pPr>
              <a:spcBef>
                <a:spcPct val="0"/>
              </a:spcBef>
              <a:spcAft>
                <a:spcPts val="1200"/>
              </a:spcAft>
              <a:defRPr/>
            </a:pPr>
            <a:endParaRPr lang="de-DE" sz="2200" i="0" kern="0" dirty="0">
              <a:latin typeface="Calibri" panose="020F0502020204030204" pitchFamily="34" charset="0"/>
            </a:endParaRPr>
          </a:p>
        </p:txBody>
      </p:sp>
      <p:sp>
        <p:nvSpPr>
          <p:cNvPr id="29700" name="Foliennummernplatzhalt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3600" i="1">
                <a:solidFill>
                  <a:schemeClr val="tx1"/>
                </a:solidFill>
                <a:latin typeface="Times New Roman" panose="02020603050405020304" pitchFamily="18" charset="0"/>
              </a:defRPr>
            </a:lvl1pPr>
            <a:lvl2pPr marL="742950" indent="-285750" algn="ctr" eaLnBrk="0" hangingPunct="0">
              <a:defRPr sz="3600" i="1">
                <a:solidFill>
                  <a:schemeClr val="tx1"/>
                </a:solidFill>
                <a:latin typeface="Times New Roman" panose="02020603050405020304" pitchFamily="18" charset="0"/>
              </a:defRPr>
            </a:lvl2pPr>
            <a:lvl3pPr marL="1143000" indent="-228600" algn="ctr" eaLnBrk="0" hangingPunct="0">
              <a:defRPr sz="3600" i="1">
                <a:solidFill>
                  <a:schemeClr val="tx1"/>
                </a:solidFill>
                <a:latin typeface="Times New Roman" panose="02020603050405020304" pitchFamily="18" charset="0"/>
              </a:defRPr>
            </a:lvl3pPr>
            <a:lvl4pPr marL="1600200" indent="-228600" algn="ctr" eaLnBrk="0" hangingPunct="0">
              <a:defRPr sz="3600" i="1">
                <a:solidFill>
                  <a:schemeClr val="tx1"/>
                </a:solidFill>
                <a:latin typeface="Times New Roman" panose="02020603050405020304" pitchFamily="18" charset="0"/>
              </a:defRPr>
            </a:lvl4pPr>
            <a:lvl5pPr marL="2057400" indent="-228600" algn="ctr" eaLnBrk="0" hangingPunct="0">
              <a:defRPr sz="3600" i="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3600" i="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3600" i="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3600" i="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3600" i="1">
                <a:solidFill>
                  <a:schemeClr val="tx1"/>
                </a:solidFill>
                <a:latin typeface="Times New Roman" panose="02020603050405020304" pitchFamily="18" charset="0"/>
              </a:defRPr>
            </a:lvl9pPr>
          </a:lstStyle>
          <a:p>
            <a:pPr algn="r"/>
            <a:fld id="{E6AE521B-B026-4077-843B-469E7F0A82F0}" type="slidenum">
              <a:rPr lang="de-DE" altLang="en-US" sz="1200">
                <a:solidFill>
                  <a:srgbClr val="000000"/>
                </a:solidFill>
                <a:latin typeface="Garamond" panose="02020404030301010803" pitchFamily="18" charset="0"/>
              </a:rPr>
              <a:pPr algn="r"/>
              <a:t>3</a:t>
            </a:fld>
            <a:endParaRPr lang="de-DE" altLang="en-US" sz="1200">
              <a:solidFill>
                <a:srgbClr val="000000"/>
              </a:solidFill>
              <a:latin typeface="Garamond" panose="02020404030301010803" pitchFamily="18" charset="0"/>
            </a:endParaRPr>
          </a:p>
        </p:txBody>
      </p:sp>
    </p:spTree>
    <p:extLst>
      <p:ext uri="{BB962C8B-B14F-4D97-AF65-F5344CB8AC3E}">
        <p14:creationId xmlns:p14="http://schemas.microsoft.com/office/powerpoint/2010/main" val="292969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Present</a:t>
            </a:r>
            <a:r>
              <a:rPr lang="de-DE" sz="2800" b="1" kern="1200" dirty="0">
                <a:solidFill>
                  <a:srgbClr val="034EA2"/>
                </a:solidFill>
              </a:rPr>
              <a:t> </a:t>
            </a:r>
            <a:r>
              <a:rPr lang="de-DE" sz="2800" b="1" kern="1200" dirty="0" err="1">
                <a:solidFill>
                  <a:srgbClr val="034EA2"/>
                </a:solidFill>
              </a:rPr>
              <a:t>status</a:t>
            </a:r>
            <a:r>
              <a:rPr lang="de-DE" sz="2800" b="1" kern="1200" dirty="0">
                <a:solidFill>
                  <a:srgbClr val="034EA2"/>
                </a:solidFill>
              </a:rPr>
              <a:t> – Today</a:t>
            </a:r>
            <a:endParaRPr lang="de-DE" sz="2800" kern="1200" dirty="0">
              <a:solidFill>
                <a:srgbClr val="034EA2"/>
              </a:solidFill>
            </a:endParaRPr>
          </a:p>
        </p:txBody>
      </p:sp>
      <p:sp>
        <p:nvSpPr>
          <p:cNvPr id="5" name="Rectangle 3"/>
          <p:cNvSpPr txBox="1">
            <a:spLocks noChangeArrowheads="1"/>
          </p:cNvSpPr>
          <p:nvPr/>
        </p:nvSpPr>
        <p:spPr bwMode="auto">
          <a:xfrm>
            <a:off x="457200" y="1254125"/>
            <a:ext cx="8338457" cy="532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a:spcBef>
                <a:spcPct val="0"/>
              </a:spcBef>
              <a:spcAft>
                <a:spcPts val="1200"/>
              </a:spcAft>
              <a:buClr>
                <a:srgbClr val="CC9900"/>
              </a:buClr>
            </a:pPr>
            <a:r>
              <a:rPr lang="de-DE" sz="2300" i="0" kern="0" dirty="0">
                <a:solidFill>
                  <a:srgbClr val="000000"/>
                </a:solidFill>
                <a:latin typeface="Calibri" panose="020F0502020204030204" pitchFamily="34" charset="0"/>
              </a:rPr>
              <a:t>About 60 </a:t>
            </a:r>
            <a:r>
              <a:rPr lang="de-DE" sz="2300" i="0" kern="0" dirty="0" err="1">
                <a:solidFill>
                  <a:srgbClr val="000000"/>
                </a:solidFill>
                <a:latin typeface="Calibri" panose="020F0502020204030204" pitchFamily="34" charset="0"/>
              </a:rPr>
              <a:t>states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worldwide</a:t>
            </a:r>
            <a:r>
              <a:rPr lang="de-DE" sz="2300" i="0" kern="0" dirty="0">
                <a:solidFill>
                  <a:srgbClr val="000000"/>
                </a:solidFill>
                <a:latin typeface="Calibri" panose="020F0502020204030204" pitchFamily="34" charset="0"/>
              </a:rPr>
              <a:t> and </a:t>
            </a:r>
            <a:r>
              <a:rPr lang="de-DE" sz="2300" i="0" kern="0" dirty="0" err="1">
                <a:solidFill>
                  <a:srgbClr val="000000"/>
                </a:solidFill>
                <a:latin typeface="Calibri" panose="020F0502020204030204" pitchFamily="34" charset="0"/>
              </a:rPr>
              <a:t>more</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than</a:t>
            </a:r>
            <a:r>
              <a:rPr lang="de-DE" sz="2300" i="0" kern="0" dirty="0">
                <a:solidFill>
                  <a:srgbClr val="000000"/>
                </a:solidFill>
                <a:latin typeface="Calibri" panose="020F0502020204030204" pitchFamily="34" charset="0"/>
              </a:rPr>
              <a:t> half a </a:t>
            </a:r>
            <a:r>
              <a:rPr lang="de-DE" sz="2300" i="0" kern="0" dirty="0" err="1">
                <a:solidFill>
                  <a:srgbClr val="000000"/>
                </a:solidFill>
                <a:latin typeface="Calibri" panose="020F0502020204030204" pitchFamily="34" charset="0"/>
              </a:rPr>
              <a:t>dozen</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regions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officially</a:t>
            </a:r>
            <a:r>
              <a:rPr lang="de-DE" sz="2300" i="0" kern="0" dirty="0">
                <a:solidFill>
                  <a:srgbClr val="000000"/>
                </a:solidFill>
                <a:latin typeface="Calibri" panose="020F0502020204030204" pitchFamily="34" charset="0"/>
              </a:rPr>
              <a:t> support the bioeconomy </a:t>
            </a:r>
            <a:r>
              <a:rPr lang="de-DE" sz="2300" i="0" kern="0" dirty="0" err="1">
                <a:solidFill>
                  <a:srgbClr val="000000"/>
                </a:solidFill>
                <a:latin typeface="Calibri" panose="020F0502020204030204" pitchFamily="34" charset="0"/>
              </a:rPr>
              <a:t>either</a:t>
            </a:r>
            <a:r>
              <a:rPr lang="de-DE" sz="2300" i="0" kern="0" dirty="0">
                <a:solidFill>
                  <a:srgbClr val="000000"/>
                </a:solidFill>
                <a:latin typeface="Calibri" panose="020F0502020204030204" pitchFamily="34" charset="0"/>
              </a:rPr>
              <a:t> via </a:t>
            </a:r>
            <a:r>
              <a:rPr lang="de-DE" sz="2300" i="0" kern="0" dirty="0" err="1">
                <a:solidFill>
                  <a:srgbClr val="000000"/>
                </a:solidFill>
                <a:latin typeface="Calibri" panose="020F0502020204030204" pitchFamily="34" charset="0"/>
              </a:rPr>
              <a:t>dedicated</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programmes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strategies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action</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plans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roadmaps</a:t>
            </a:r>
            <a:r>
              <a:rPr lang="de-DE" sz="2300" i="0" kern="0" dirty="0">
                <a:solidFill>
                  <a:srgbClr val="000000"/>
                </a:solidFill>
                <a:latin typeface="Calibri" panose="020F0502020204030204" pitchFamily="34" charset="0"/>
              </a:rPr>
              <a:t> etc. </a:t>
            </a:r>
            <a:r>
              <a:rPr lang="de-DE" sz="2300" i="0" kern="0" dirty="0" err="1">
                <a:solidFill>
                  <a:srgbClr val="000000"/>
                </a:solidFill>
                <a:latin typeface="Calibri" panose="020F0502020204030204" pitchFamily="34" charset="0"/>
              </a:rPr>
              <a:t>or</a:t>
            </a:r>
            <a:r>
              <a:rPr lang="de-DE" sz="2300" i="0" kern="0" dirty="0">
                <a:solidFill>
                  <a:srgbClr val="000000"/>
                </a:solidFill>
                <a:latin typeface="Calibri" panose="020F0502020204030204" pitchFamily="34" charset="0"/>
              </a:rPr>
              <a:t> via </a:t>
            </a:r>
            <a:r>
              <a:rPr lang="de-DE" sz="2300" i="0" kern="0" dirty="0" err="1">
                <a:solidFill>
                  <a:srgbClr val="000000"/>
                </a:solidFill>
                <a:latin typeface="Calibri" panose="020F0502020204030204" pitchFamily="34" charset="0"/>
              </a:rPr>
              <a:t>closely</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related</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political</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programmatic</a:t>
            </a:r>
            <a:r>
              <a:rPr lang="de-DE" sz="2300" i="0" kern="0" dirty="0">
                <a:solidFill>
                  <a:srgbClr val="000000"/>
                </a:solidFill>
                <a:latin typeface="Calibri" panose="020F0502020204030204" pitchFamily="34" charset="0"/>
              </a:rPr>
              <a:t> and/ </a:t>
            </a:r>
            <a:r>
              <a:rPr lang="de-DE" sz="2300" i="0" kern="0" dirty="0" err="1">
                <a:solidFill>
                  <a:srgbClr val="000000"/>
                </a:solidFill>
                <a:latin typeface="Calibri" panose="020F0502020204030204" pitchFamily="34" charset="0"/>
              </a:rPr>
              <a:t>or</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strategic</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activities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the</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majority</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of</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them</a:t>
            </a:r>
            <a:r>
              <a:rPr lang="de-DE" sz="2300" i="0" kern="0" dirty="0">
                <a:solidFill>
                  <a:srgbClr val="000000"/>
                </a:solidFill>
                <a:latin typeface="Calibri" panose="020F0502020204030204" pitchFamily="34" charset="0"/>
              </a:rPr>
              <a:t> still </a:t>
            </a:r>
            <a:r>
              <a:rPr lang="en-US" sz="2300" i="0" kern="0" dirty="0">
                <a:solidFill>
                  <a:srgbClr val="000000"/>
                </a:solidFill>
                <a:latin typeface="Calibri" panose="020F0502020204030204" pitchFamily="34" charset="0"/>
              </a:rPr>
              <a:t>in Europe, the </a:t>
            </a:r>
            <a:r>
              <a:rPr lang="en-US" sz="2300" i="0" kern="0" dirty="0" err="1">
                <a:solidFill>
                  <a:srgbClr val="000000"/>
                </a:solidFill>
                <a:latin typeface="Calibri" panose="020F0502020204030204" pitchFamily="34" charset="0"/>
              </a:rPr>
              <a:t>SuperBioPowers</a:t>
            </a:r>
            <a:r>
              <a:rPr lang="en-US" sz="2300" i="0" kern="0" dirty="0">
                <a:solidFill>
                  <a:srgbClr val="000000"/>
                </a:solidFill>
                <a:latin typeface="Calibri" panose="020F0502020204030204" pitchFamily="34" charset="0"/>
              </a:rPr>
              <a:t> USA, China und India, however the latter on catching up</a:t>
            </a:r>
            <a:r>
              <a:rPr lang="de-DE" sz="2300" i="0" kern="0" dirty="0">
                <a:solidFill>
                  <a:srgbClr val="000000"/>
                </a:solidFill>
                <a:latin typeface="Calibri" panose="020F0502020204030204" pitchFamily="34" charset="0"/>
              </a:rPr>
              <a:t>.</a:t>
            </a:r>
          </a:p>
          <a:p>
            <a:pPr>
              <a:spcBef>
                <a:spcPct val="0"/>
              </a:spcBef>
              <a:spcAft>
                <a:spcPts val="1200"/>
              </a:spcAft>
              <a:buClr>
                <a:srgbClr val="CC9900"/>
              </a:buClr>
            </a:pPr>
            <a:r>
              <a:rPr lang="en-US" sz="2300" i="0" kern="0" dirty="0">
                <a:solidFill>
                  <a:srgbClr val="000000"/>
                </a:solidFill>
                <a:latin typeface="Calibri" panose="020F0502020204030204" pitchFamily="34" charset="0"/>
              </a:rPr>
              <a:t>Elaboration of new regional strategies is however slowing down</a:t>
            </a:r>
          </a:p>
          <a:p>
            <a:pPr>
              <a:spcBef>
                <a:spcPct val="0"/>
              </a:spcBef>
              <a:spcAft>
                <a:spcPts val="1200"/>
              </a:spcAft>
              <a:buClr>
                <a:srgbClr val="CC9900"/>
              </a:buClr>
            </a:pPr>
            <a:r>
              <a:rPr lang="en-US" sz="2300" i="0" kern="0" dirty="0">
                <a:solidFill>
                  <a:srgbClr val="000000"/>
                </a:solidFill>
                <a:latin typeface="Calibri" panose="020F0502020204030204" pitchFamily="34" charset="0"/>
              </a:rPr>
              <a:t>Recently more and more new strategies focus more on biotechnology, biomanufacturing and biofuel production and use</a:t>
            </a:r>
            <a:r>
              <a:rPr lang="de-DE" sz="2300" i="0" kern="0" dirty="0">
                <a:solidFill>
                  <a:srgbClr val="000000"/>
                </a:solidFill>
                <a:latin typeface="Calibri" panose="020F0502020204030204" pitchFamily="34" charset="0"/>
              </a:rPr>
              <a:t>.</a:t>
            </a:r>
          </a:p>
          <a:p>
            <a:pPr>
              <a:spcBef>
                <a:spcPct val="0"/>
              </a:spcBef>
              <a:spcAft>
                <a:spcPts val="1200"/>
              </a:spcAft>
              <a:buClr>
                <a:srgbClr val="CC9900"/>
              </a:buClr>
            </a:pPr>
            <a:r>
              <a:rPr lang="de-DE" sz="2300" i="0" kern="0" dirty="0">
                <a:solidFill>
                  <a:srgbClr val="000000"/>
                </a:solidFill>
                <a:latin typeface="Calibri" panose="020F0502020204030204" pitchFamily="34" charset="0"/>
              </a:rPr>
              <a:t>Today, </a:t>
            </a:r>
            <a:r>
              <a:rPr lang="de-DE" sz="2300" i="0" kern="0" dirty="0" err="1">
                <a:solidFill>
                  <a:srgbClr val="000000"/>
                </a:solidFill>
                <a:latin typeface="Calibri" panose="020F0502020204030204" pitchFamily="34" charset="0"/>
              </a:rPr>
              <a:t>almost</a:t>
            </a:r>
            <a:r>
              <a:rPr lang="de-DE" sz="2300" i="0" kern="0" dirty="0">
                <a:solidFill>
                  <a:srgbClr val="000000"/>
                </a:solidFill>
                <a:latin typeface="Calibri" panose="020F0502020204030204" pitchFamily="34" charset="0"/>
              </a:rPr>
              <a:t> 18 </a:t>
            </a:r>
            <a:r>
              <a:rPr lang="de-DE" sz="2300" i="0" kern="0" dirty="0" err="1">
                <a:solidFill>
                  <a:srgbClr val="000000"/>
                </a:solidFill>
                <a:latin typeface="Calibri" panose="020F0502020204030204" pitchFamily="34" charset="0"/>
              </a:rPr>
              <a:t>years</a:t>
            </a:r>
            <a:r>
              <a:rPr lang="de-DE" sz="2300" i="0" kern="0" dirty="0">
                <a:solidFill>
                  <a:srgbClr val="000000"/>
                </a:solidFill>
                <a:latin typeface="Calibri" panose="020F0502020204030204" pitchFamily="34" charset="0"/>
              </a:rPr>
              <a:t> after </a:t>
            </a:r>
            <a:r>
              <a:rPr lang="de-DE" sz="2300" i="0" kern="0" dirty="0" err="1">
                <a:solidFill>
                  <a:srgbClr val="000000"/>
                </a:solidFill>
                <a:latin typeface="Calibri" panose="020F0502020204030204" pitchFamily="34" charset="0"/>
              </a:rPr>
              <a:t>it‘s</a:t>
            </a:r>
            <a:r>
              <a:rPr lang="de-DE" sz="2300" i="0" kern="0" dirty="0">
                <a:solidFill>
                  <a:srgbClr val="000000"/>
                </a:solidFill>
                <a:latin typeface="Calibri" panose="020F0502020204030204" pitchFamily="34" charset="0"/>
              </a:rPr>
              <a:t> launch </a:t>
            </a:r>
            <a:r>
              <a:rPr lang="de-DE" sz="2300" i="0" kern="0" dirty="0" err="1">
                <a:solidFill>
                  <a:srgbClr val="000000"/>
                </a:solidFill>
                <a:latin typeface="Calibri" panose="020F0502020204030204" pitchFamily="34" charset="0"/>
              </a:rPr>
              <a:t>there</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is</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no</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more</a:t>
            </a:r>
            <a:r>
              <a:rPr lang="de-DE" sz="2300" i="0" kern="0" dirty="0">
                <a:solidFill>
                  <a:srgbClr val="000000"/>
                </a:solidFill>
                <a:latin typeface="Calibri" panose="020F0502020204030204" pitchFamily="34" charset="0"/>
              </a:rPr>
              <a:t> a </a:t>
            </a:r>
            <a:r>
              <a:rPr lang="de-DE" sz="2300" i="0" kern="0" dirty="0" err="1">
                <a:solidFill>
                  <a:srgbClr val="000000"/>
                </a:solidFill>
                <a:latin typeface="Calibri" panose="020F0502020204030204" pitchFamily="34" charset="0"/>
              </a:rPr>
              <a:t>single</a:t>
            </a:r>
            <a:r>
              <a:rPr lang="de-DE" sz="2300" i="0" kern="0" dirty="0">
                <a:solidFill>
                  <a:srgbClr val="000000"/>
                </a:solidFill>
                <a:latin typeface="Calibri" panose="020F0502020204030204" pitchFamily="34" charset="0"/>
              </a:rPr>
              <a:t> bioeconomy but </a:t>
            </a:r>
            <a:r>
              <a:rPr lang="de-DE" sz="2300" i="0" kern="0" dirty="0" err="1">
                <a:solidFill>
                  <a:srgbClr val="000000"/>
                </a:solidFill>
                <a:latin typeface="Calibri" panose="020F0502020204030204" pitchFamily="34" charset="0"/>
              </a:rPr>
              <a:t>there</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are</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many</a:t>
            </a:r>
            <a:r>
              <a:rPr lang="de-DE" sz="2300" i="0" kern="0" dirty="0">
                <a:solidFill>
                  <a:srgbClr val="000000"/>
                </a:solidFill>
                <a:latin typeface="Calibri" panose="020F0502020204030204" pitchFamily="34" charset="0"/>
              </a:rPr>
              <a:t> </a:t>
            </a:r>
            <a:r>
              <a:rPr lang="de-DE" sz="2300" i="0" kern="0" dirty="0" err="1">
                <a:solidFill>
                  <a:srgbClr val="000000"/>
                </a:solidFill>
                <a:latin typeface="Calibri" panose="020F0502020204030204" pitchFamily="34" charset="0"/>
              </a:rPr>
              <a:t>bioeconomies</a:t>
            </a:r>
            <a:r>
              <a:rPr lang="de-DE" sz="2300" i="0" kern="0" dirty="0">
                <a:solidFill>
                  <a:srgbClr val="000000"/>
                </a:solidFill>
                <a:latin typeface="Calibri" panose="020F0502020204030204" pitchFamily="34" charset="0"/>
              </a:rPr>
              <a:t>!</a:t>
            </a:r>
            <a:r>
              <a:rPr lang="en-US" sz="2300" i="0" kern="0" dirty="0">
                <a:solidFill>
                  <a:srgbClr val="000000"/>
                </a:solidFill>
                <a:latin typeface="Calibri" panose="020F0502020204030204" pitchFamily="34" charset="0"/>
              </a:rPr>
              <a:t> Continental discrepancies become however more evident.</a:t>
            </a:r>
            <a:endParaRPr lang="de-DE" sz="2300" i="0" kern="0" dirty="0">
              <a:solidFill>
                <a:srgbClr val="000000"/>
              </a:solidFill>
              <a:latin typeface="Calibri" panose="020F0502020204030204" pitchFamily="34" charset="0"/>
            </a:endParaRPr>
          </a:p>
          <a:p>
            <a:pPr>
              <a:spcBef>
                <a:spcPct val="0"/>
              </a:spcBef>
              <a:spcAft>
                <a:spcPts val="1200"/>
              </a:spcAft>
              <a:buClr>
                <a:srgbClr val="CC9900"/>
              </a:buClr>
            </a:pPr>
            <a:endParaRPr lang="de-DE" sz="2300" i="0" kern="0"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4</a:t>
            </a:fld>
            <a:endParaRPr lang="de-DE" altLang="en-US"/>
          </a:p>
        </p:txBody>
      </p:sp>
    </p:spTree>
    <p:extLst>
      <p:ext uri="{BB962C8B-B14F-4D97-AF65-F5344CB8AC3E}">
        <p14:creationId xmlns:p14="http://schemas.microsoft.com/office/powerpoint/2010/main" val="49449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38246" y="1336137"/>
            <a:ext cx="8067507" cy="4907501"/>
          </a:xfrm>
        </p:spPr>
        <p:txBody>
          <a:bodyPr/>
          <a:lstStyle/>
          <a:p>
            <a:pPr>
              <a:spcBef>
                <a:spcPct val="0"/>
              </a:spcBef>
              <a:spcAft>
                <a:spcPts val="1200"/>
              </a:spcAft>
            </a:pPr>
            <a:r>
              <a:rPr lang="en-US" sz="2400" dirty="0">
                <a:solidFill>
                  <a:srgbClr val="000000"/>
                </a:solidFill>
                <a:latin typeface="Calibri" panose="020F0502020204030204" pitchFamily="34" charset="0"/>
              </a:rPr>
              <a:t>This has an impact on the necessary frameworks, public funding, private investment and thematical content.</a:t>
            </a:r>
          </a:p>
          <a:p>
            <a:pPr>
              <a:spcBef>
                <a:spcPct val="0"/>
              </a:spcBef>
              <a:spcAft>
                <a:spcPts val="1200"/>
              </a:spcAft>
            </a:pPr>
            <a:r>
              <a:rPr lang="en-US" sz="2400" dirty="0">
                <a:solidFill>
                  <a:srgbClr val="000000"/>
                </a:solidFill>
                <a:latin typeface="Calibri" panose="020F0502020204030204" pitchFamily="34" charset="0"/>
              </a:rPr>
              <a:t>In 2021 </a:t>
            </a:r>
            <a:r>
              <a:rPr lang="en-US" sz="2400" b="1" dirty="0">
                <a:solidFill>
                  <a:srgbClr val="000000"/>
                </a:solidFill>
                <a:latin typeface="Calibri" panose="020F0502020204030204" pitchFamily="34" charset="0"/>
              </a:rPr>
              <a:t>Uruguay </a:t>
            </a:r>
            <a:r>
              <a:rPr lang="en-US" sz="2400" dirty="0">
                <a:solidFill>
                  <a:srgbClr val="000000"/>
                </a:solidFill>
                <a:latin typeface="Calibri" panose="020F0502020204030204" pitchFamily="34" charset="0"/>
              </a:rPr>
              <a:t>published its strategy, the autonomous </a:t>
            </a:r>
            <a:r>
              <a:rPr lang="en-US" sz="2400" b="1" dirty="0">
                <a:solidFill>
                  <a:srgbClr val="000000"/>
                </a:solidFill>
                <a:latin typeface="Calibri" panose="020F0502020204030204" pitchFamily="34" charset="0"/>
              </a:rPr>
              <a:t>Spanish</a:t>
            </a:r>
            <a:r>
              <a:rPr lang="en-US" sz="2400" dirty="0">
                <a:solidFill>
                  <a:srgbClr val="000000"/>
                </a:solidFill>
                <a:latin typeface="Calibri" panose="020F0502020204030204" pitchFamily="34" charset="0"/>
              </a:rPr>
              <a:t> regions </a:t>
            </a:r>
            <a:r>
              <a:rPr lang="en-US" sz="2400" b="1" dirty="0">
                <a:solidFill>
                  <a:srgbClr val="000000"/>
                </a:solidFill>
                <a:latin typeface="Calibri" panose="020F0502020204030204" pitchFamily="34" charset="0"/>
              </a:rPr>
              <a:t>Catalonia</a:t>
            </a:r>
            <a:r>
              <a:rPr lang="en-US" sz="2400" dirty="0">
                <a:solidFill>
                  <a:srgbClr val="000000"/>
                </a:solidFill>
                <a:latin typeface="Calibri" panose="020F0502020204030204" pitchFamily="34" charset="0"/>
              </a:rPr>
              <a:t> in September and </a:t>
            </a:r>
            <a:r>
              <a:rPr lang="en-US" sz="2400" b="1" dirty="0">
                <a:solidFill>
                  <a:srgbClr val="000000"/>
                </a:solidFill>
                <a:latin typeface="Calibri" panose="020F0502020204030204" pitchFamily="34" charset="0"/>
              </a:rPr>
              <a:t>Basque region </a:t>
            </a:r>
            <a:r>
              <a:rPr lang="en-US" sz="2400" dirty="0">
                <a:solidFill>
                  <a:srgbClr val="000000"/>
                </a:solidFill>
                <a:latin typeface="Calibri" panose="020F0502020204030204" pitchFamily="34" charset="0"/>
              </a:rPr>
              <a:t>in October 2021 as well as </a:t>
            </a:r>
            <a:r>
              <a:rPr lang="en-US" sz="2400" b="1" dirty="0">
                <a:solidFill>
                  <a:srgbClr val="000000"/>
                </a:solidFill>
                <a:latin typeface="Calibri" panose="020F0502020204030204" pitchFamily="34" charset="0"/>
              </a:rPr>
              <a:t>Portugal</a:t>
            </a:r>
            <a:r>
              <a:rPr lang="en-US" sz="2400" dirty="0">
                <a:solidFill>
                  <a:srgbClr val="000000"/>
                </a:solidFill>
                <a:latin typeface="Calibri" panose="020F0502020204030204" pitchFamily="34" charset="0"/>
              </a:rPr>
              <a:t>, with a dedicated Action Plan.</a:t>
            </a:r>
          </a:p>
          <a:p>
            <a:pPr>
              <a:spcBef>
                <a:spcPct val="0"/>
              </a:spcBef>
              <a:spcAft>
                <a:spcPts val="1200"/>
              </a:spcAft>
            </a:pPr>
            <a:r>
              <a:rPr lang="en-US" sz="2400" dirty="0">
                <a:solidFill>
                  <a:srgbClr val="000000"/>
                </a:solidFill>
                <a:latin typeface="Calibri" panose="020F0502020204030204" pitchFamily="34" charset="0"/>
              </a:rPr>
              <a:t>In 2022 </a:t>
            </a:r>
            <a:r>
              <a:rPr lang="en-US" sz="2400" b="1" dirty="0">
                <a:solidFill>
                  <a:srgbClr val="000000"/>
                </a:solidFill>
                <a:latin typeface="Calibri" panose="020F0502020204030204" pitchFamily="34" charset="0"/>
              </a:rPr>
              <a:t>Finland </a:t>
            </a:r>
            <a:r>
              <a:rPr lang="en-US" sz="2400" dirty="0">
                <a:solidFill>
                  <a:srgbClr val="000000"/>
                </a:solidFill>
                <a:latin typeface="Calibri" panose="020F0502020204030204" pitchFamily="34" charset="0"/>
              </a:rPr>
              <a:t>updated its strategy for 2014 in March 2022, followed by the </a:t>
            </a:r>
            <a:r>
              <a:rPr lang="en-US" sz="2400" b="1" dirty="0">
                <a:solidFill>
                  <a:srgbClr val="000000"/>
                </a:solidFill>
                <a:latin typeface="Calibri" panose="020F0502020204030204" pitchFamily="34" charset="0"/>
              </a:rPr>
              <a:t>Republic of China </a:t>
            </a:r>
            <a:r>
              <a:rPr lang="en-US" sz="2400" dirty="0">
                <a:solidFill>
                  <a:srgbClr val="000000"/>
                </a:solidFill>
                <a:latin typeface="Calibri" panose="020F0502020204030204" pitchFamily="34" charset="0"/>
              </a:rPr>
              <a:t>with its first national Bioeconomy Plan within its 14</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5-Years-programme: "Bioeconomy is life sciences and biotechnology ".</a:t>
            </a:r>
          </a:p>
          <a:p>
            <a:pPr marL="0" indent="0">
              <a:spcBef>
                <a:spcPct val="0"/>
              </a:spcBef>
              <a:spcAft>
                <a:spcPts val="1200"/>
              </a:spcAft>
              <a:buNone/>
            </a:pPr>
            <a:endParaRPr lang="en-US" sz="2400"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5</a:t>
            </a:fld>
            <a:endParaRPr lang="de-DE" altLang="en-US"/>
          </a:p>
        </p:txBody>
      </p:sp>
      <p:sp>
        <p:nvSpPr>
          <p:cNvPr id="6"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Present</a:t>
            </a:r>
            <a:r>
              <a:rPr lang="de-DE" sz="2800" b="1" kern="1200" dirty="0">
                <a:solidFill>
                  <a:srgbClr val="034EA2"/>
                </a:solidFill>
              </a:rPr>
              <a:t> </a:t>
            </a:r>
            <a:r>
              <a:rPr lang="de-DE" sz="2800" b="1" kern="1200" dirty="0" err="1">
                <a:solidFill>
                  <a:srgbClr val="034EA2"/>
                </a:solidFill>
              </a:rPr>
              <a:t>status</a:t>
            </a:r>
            <a:r>
              <a:rPr lang="de-DE" sz="2800" b="1" kern="1200" dirty="0">
                <a:solidFill>
                  <a:srgbClr val="034EA2"/>
                </a:solidFill>
              </a:rPr>
              <a:t> (</a:t>
            </a:r>
            <a:r>
              <a:rPr lang="de-DE" sz="2800" b="1" kern="1200" dirty="0" err="1">
                <a:solidFill>
                  <a:srgbClr val="034EA2"/>
                </a:solidFill>
              </a:rPr>
              <a:t>cont</a:t>
            </a:r>
            <a:r>
              <a:rPr lang="de-DE" sz="2800" b="1" kern="1200" dirty="0">
                <a:solidFill>
                  <a:srgbClr val="034EA2"/>
                </a:solidFill>
              </a:rPr>
              <a:t>.)		</a:t>
            </a:r>
            <a:endParaRPr lang="de-DE" sz="2800" kern="1200" dirty="0">
              <a:solidFill>
                <a:srgbClr val="034EA2"/>
              </a:solidFill>
            </a:endParaRPr>
          </a:p>
        </p:txBody>
      </p:sp>
    </p:spTree>
    <p:extLst>
      <p:ext uri="{BB962C8B-B14F-4D97-AF65-F5344CB8AC3E}">
        <p14:creationId xmlns:p14="http://schemas.microsoft.com/office/powerpoint/2010/main" val="194706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38246" y="1336137"/>
            <a:ext cx="8067507" cy="4907501"/>
          </a:xfrm>
        </p:spPr>
        <p:txBody>
          <a:bodyPr/>
          <a:lstStyle/>
          <a:p>
            <a:pPr>
              <a:spcBef>
                <a:spcPct val="0"/>
              </a:spcBef>
              <a:spcAft>
                <a:spcPts val="1200"/>
              </a:spcAft>
            </a:pPr>
            <a:r>
              <a:rPr lang="en-US" sz="2400" dirty="0">
                <a:latin typeface="Calibri" panose="020F0502020204030204" pitchFamily="34" charset="0"/>
              </a:rPr>
              <a:t>The </a:t>
            </a:r>
            <a:r>
              <a:rPr lang="en-US" sz="2400" b="1" dirty="0">
                <a:latin typeface="Calibri" panose="020F0502020204030204" pitchFamily="34" charset="0"/>
              </a:rPr>
              <a:t>USA</a:t>
            </a:r>
            <a:r>
              <a:rPr lang="en-US" sz="2400" dirty="0">
                <a:latin typeface="Calibri" panose="020F0502020204030204" pitchFamily="34" charset="0"/>
              </a:rPr>
              <a:t> published in 2022 its so-called “Biotechnology and Biomanufacturing Initiative” (Advancing BIOTECHNOLOGY and BIOMANUFACTION INNOVATION) for a sustainable, safe and secure AMERICAN Bioeconomy – BBI).</a:t>
            </a:r>
          </a:p>
          <a:p>
            <a:pPr>
              <a:spcBef>
                <a:spcPct val="0"/>
              </a:spcBef>
              <a:spcAft>
                <a:spcPts val="1200"/>
              </a:spcAft>
            </a:pPr>
            <a:r>
              <a:rPr lang="en-US" sz="2400" b="1" dirty="0">
                <a:latin typeface="Calibri" panose="020F0502020204030204" pitchFamily="34" charset="0"/>
              </a:rPr>
              <a:t>Queensland</a:t>
            </a:r>
            <a:r>
              <a:rPr lang="en-US" sz="2400" dirty="0">
                <a:latin typeface="Calibri" panose="020F0502020204030204" pitchFamily="34" charset="0"/>
              </a:rPr>
              <a:t> and </a:t>
            </a:r>
            <a:r>
              <a:rPr lang="en-US" sz="2400" b="1" dirty="0">
                <a:latin typeface="Calibri" panose="020F0502020204030204" pitchFamily="34" charset="0"/>
              </a:rPr>
              <a:t>Namibia</a:t>
            </a:r>
            <a:r>
              <a:rPr lang="en-US" sz="2400" dirty="0">
                <a:latin typeface="Calibri" panose="020F0502020204030204" pitchFamily="34" charset="0"/>
              </a:rPr>
              <a:t> elaborated their national, respective regional own strategies.</a:t>
            </a:r>
          </a:p>
          <a:p>
            <a:pPr>
              <a:spcBef>
                <a:spcPct val="0"/>
              </a:spcBef>
              <a:spcAft>
                <a:spcPts val="1200"/>
              </a:spcAft>
            </a:pPr>
            <a:r>
              <a:rPr lang="en-US" sz="2400" dirty="0">
                <a:latin typeface="Calibri" panose="020F0502020204030204" pitchFamily="34" charset="0"/>
              </a:rPr>
              <a:t>In 2023 we expect </a:t>
            </a:r>
            <a:r>
              <a:rPr lang="en-US" sz="2400" b="1" dirty="0">
                <a:latin typeface="Calibri" panose="020F0502020204030204" pitchFamily="34" charset="0"/>
              </a:rPr>
              <a:t>Sweden</a:t>
            </a:r>
            <a:r>
              <a:rPr lang="en-US" sz="2400" dirty="0">
                <a:latin typeface="Calibri" panose="020F0502020204030204" pitchFamily="34" charset="0"/>
              </a:rPr>
              <a:t>, </a:t>
            </a:r>
            <a:r>
              <a:rPr lang="en-US" sz="2400" b="1" dirty="0">
                <a:latin typeface="Calibri" panose="020F0502020204030204" pitchFamily="34" charset="0"/>
              </a:rPr>
              <a:t>Croatia</a:t>
            </a:r>
            <a:r>
              <a:rPr lang="en-US" sz="2400" dirty="0">
                <a:latin typeface="Calibri" panose="020F0502020204030204" pitchFamily="34" charset="0"/>
              </a:rPr>
              <a:t>, </a:t>
            </a:r>
            <a:r>
              <a:rPr lang="en-US" sz="2400" b="1" dirty="0">
                <a:latin typeface="Calibri" panose="020F0502020204030204" pitchFamily="34" charset="0"/>
              </a:rPr>
              <a:t>Estonia</a:t>
            </a:r>
            <a:r>
              <a:rPr lang="en-US" sz="2400" dirty="0">
                <a:latin typeface="Calibri" panose="020F0502020204030204" pitchFamily="34" charset="0"/>
              </a:rPr>
              <a:t> and </a:t>
            </a:r>
            <a:r>
              <a:rPr lang="en-US" sz="2400" b="1" dirty="0">
                <a:latin typeface="Calibri" panose="020F0502020204030204" pitchFamily="34" charset="0"/>
              </a:rPr>
              <a:t>New Zealand</a:t>
            </a:r>
            <a:r>
              <a:rPr lang="en-US" sz="2400" dirty="0">
                <a:latin typeface="Calibri" panose="020F0502020204030204" pitchFamily="34" charset="0"/>
              </a:rPr>
              <a:t> announcing their new bioeconomy strategies; </a:t>
            </a:r>
            <a:r>
              <a:rPr lang="en-US" sz="2400" b="1" dirty="0">
                <a:latin typeface="Calibri" panose="020F0502020204030204" pitchFamily="34" charset="0"/>
              </a:rPr>
              <a:t>India</a:t>
            </a:r>
            <a:r>
              <a:rPr lang="en-US" sz="2400" dirty="0">
                <a:latin typeface="Calibri" panose="020F0502020204030204" pitchFamily="34" charset="0"/>
              </a:rPr>
              <a:t> announced its own “Biomanufacturing and Biotech Strategy” with strong references to the US_ BBI  for end of 2023.</a:t>
            </a:r>
          </a:p>
          <a:p>
            <a:pPr marL="0" indent="0">
              <a:spcBef>
                <a:spcPct val="0"/>
              </a:spcBef>
              <a:spcAft>
                <a:spcPts val="1200"/>
              </a:spcAft>
              <a:buNone/>
            </a:pPr>
            <a:endParaRPr lang="en-US" sz="2400" dirty="0">
              <a:solidFill>
                <a:srgbClr val="000000"/>
              </a:solidFill>
              <a:latin typeface="Calibri" panose="020F0502020204030204" pitchFamily="34" charset="0"/>
            </a:endParaRP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6</a:t>
            </a:fld>
            <a:endParaRPr lang="de-DE" altLang="en-US"/>
          </a:p>
        </p:txBody>
      </p:sp>
      <p:sp>
        <p:nvSpPr>
          <p:cNvPr id="6"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Present</a:t>
            </a:r>
            <a:r>
              <a:rPr lang="de-DE" sz="2800" b="1" kern="1200" dirty="0">
                <a:solidFill>
                  <a:srgbClr val="034EA2"/>
                </a:solidFill>
              </a:rPr>
              <a:t> </a:t>
            </a:r>
            <a:r>
              <a:rPr lang="de-DE" sz="2800" b="1" kern="1200" dirty="0" err="1">
                <a:solidFill>
                  <a:srgbClr val="034EA2"/>
                </a:solidFill>
              </a:rPr>
              <a:t>status</a:t>
            </a:r>
            <a:r>
              <a:rPr lang="de-DE" sz="2800" b="1" kern="1200" dirty="0">
                <a:solidFill>
                  <a:srgbClr val="034EA2"/>
                </a:solidFill>
              </a:rPr>
              <a:t> (</a:t>
            </a:r>
            <a:r>
              <a:rPr lang="de-DE" sz="2800" b="1" kern="1200" dirty="0" err="1">
                <a:solidFill>
                  <a:srgbClr val="034EA2"/>
                </a:solidFill>
              </a:rPr>
              <a:t>cont</a:t>
            </a:r>
            <a:r>
              <a:rPr lang="de-DE" sz="2800" b="1" kern="1200" dirty="0">
                <a:solidFill>
                  <a:srgbClr val="034EA2"/>
                </a:solidFill>
              </a:rPr>
              <a:t>.)		</a:t>
            </a:r>
            <a:endParaRPr lang="de-DE" sz="2800" kern="1200" dirty="0">
              <a:solidFill>
                <a:srgbClr val="034EA2"/>
              </a:solidFill>
            </a:endParaRPr>
          </a:p>
        </p:txBody>
      </p:sp>
    </p:spTree>
    <p:extLst>
      <p:ext uri="{BB962C8B-B14F-4D97-AF65-F5344CB8AC3E}">
        <p14:creationId xmlns:p14="http://schemas.microsoft.com/office/powerpoint/2010/main" val="418279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38246" y="1340782"/>
            <a:ext cx="8067507" cy="4629282"/>
          </a:xfrm>
        </p:spPr>
        <p:txBody>
          <a:bodyPr/>
          <a:lstStyle/>
          <a:p>
            <a:pPr>
              <a:spcBef>
                <a:spcPct val="0"/>
              </a:spcBef>
              <a:spcAft>
                <a:spcPts val="1200"/>
              </a:spcAft>
            </a:pPr>
            <a:r>
              <a:rPr lang="en-US" sz="2400" dirty="0">
                <a:solidFill>
                  <a:srgbClr val="000000"/>
                </a:solidFill>
                <a:latin typeface="Calibri" panose="020F0502020204030204" pitchFamily="34" charset="0"/>
              </a:rPr>
              <a:t>In </a:t>
            </a:r>
            <a:r>
              <a:rPr lang="en-US" sz="2400" b="1" dirty="0">
                <a:solidFill>
                  <a:srgbClr val="000000"/>
                </a:solidFill>
                <a:latin typeface="Calibri" panose="020F0502020204030204" pitchFamily="34" charset="0"/>
              </a:rPr>
              <a:t>Germany</a:t>
            </a:r>
            <a:r>
              <a:rPr lang="en-US" sz="2400" dirty="0">
                <a:solidFill>
                  <a:srgbClr val="000000"/>
                </a:solidFill>
                <a:latin typeface="Calibri" panose="020F0502020204030204" pitchFamily="34" charset="0"/>
              </a:rPr>
              <a:t>, the recent coalition agreements  in the German States of North Rhine-Westphalia and Lower Saxony foresee new regional bioeconomy strategies, including the establishing of proper Bioeconomy Advisor Councils (</a:t>
            </a:r>
            <a:r>
              <a:rPr lang="en-US" sz="2400" dirty="0" err="1">
                <a:solidFill>
                  <a:srgbClr val="000000"/>
                </a:solidFill>
                <a:latin typeface="Calibri" panose="020F0502020204030204" pitchFamily="34" charset="0"/>
              </a:rPr>
              <a:t>Bioökonomierat</a:t>
            </a:r>
            <a:r>
              <a:rPr lang="en-US" sz="2400" dirty="0">
                <a:solidFill>
                  <a:srgbClr val="000000"/>
                </a:solidFill>
                <a:latin typeface="Calibri" panose="020F0502020204030204" pitchFamily="34" charset="0"/>
              </a:rPr>
              <a:t>) for their Länder. North Rhine-Westphalia will strongly focus on Green Chemistry and the transformation of </a:t>
            </a:r>
            <a:r>
              <a:rPr lang="en-US" sz="2400" dirty="0" err="1">
                <a:solidFill>
                  <a:srgbClr val="000000"/>
                </a:solidFill>
                <a:latin typeface="Calibri" panose="020F0502020204030204" pitchFamily="34" charset="0"/>
              </a:rPr>
              <a:t>relicted</a:t>
            </a:r>
            <a:r>
              <a:rPr lang="en-US" sz="2400" dirty="0">
                <a:solidFill>
                  <a:srgbClr val="000000"/>
                </a:solidFill>
                <a:latin typeface="Calibri" panose="020F0502020204030204" pitchFamily="34" charset="0"/>
              </a:rPr>
              <a:t>  brownfield regions to so-called bio-reservoirs, the bioeconomy being one of the main strategic pillars.</a:t>
            </a: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7</a:t>
            </a:fld>
            <a:endParaRPr lang="de-DE" altLang="en-US" dirty="0"/>
          </a:p>
        </p:txBody>
      </p:sp>
      <p:sp>
        <p:nvSpPr>
          <p:cNvPr id="6"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Present</a:t>
            </a:r>
            <a:r>
              <a:rPr lang="de-DE" sz="2800" b="1" kern="1200" dirty="0">
                <a:solidFill>
                  <a:srgbClr val="034EA2"/>
                </a:solidFill>
              </a:rPr>
              <a:t> </a:t>
            </a:r>
            <a:r>
              <a:rPr lang="de-DE" sz="2800" b="1" kern="1200" dirty="0" err="1">
                <a:solidFill>
                  <a:srgbClr val="034EA2"/>
                </a:solidFill>
              </a:rPr>
              <a:t>status</a:t>
            </a:r>
            <a:r>
              <a:rPr lang="de-DE" sz="2800" b="1" kern="1200" dirty="0">
                <a:solidFill>
                  <a:srgbClr val="034EA2"/>
                </a:solidFill>
              </a:rPr>
              <a:t> (</a:t>
            </a:r>
            <a:r>
              <a:rPr lang="de-DE" sz="2800" b="1" kern="1200" dirty="0" err="1">
                <a:solidFill>
                  <a:srgbClr val="034EA2"/>
                </a:solidFill>
              </a:rPr>
              <a:t>cont</a:t>
            </a:r>
            <a:r>
              <a:rPr lang="de-DE" sz="2800" b="1" kern="1200" dirty="0">
                <a:solidFill>
                  <a:srgbClr val="034EA2"/>
                </a:solidFill>
              </a:rPr>
              <a:t>.)		</a:t>
            </a:r>
            <a:endParaRPr lang="de-DE" sz="2800" kern="1200" dirty="0">
              <a:solidFill>
                <a:srgbClr val="034EA2"/>
              </a:solidFill>
            </a:endParaRPr>
          </a:p>
        </p:txBody>
      </p:sp>
    </p:spTree>
    <p:extLst>
      <p:ext uri="{BB962C8B-B14F-4D97-AF65-F5344CB8AC3E}">
        <p14:creationId xmlns:p14="http://schemas.microsoft.com/office/powerpoint/2010/main" val="397817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Inhaltsplatzhalter 1"/>
          <p:cNvSpPr>
            <a:spLocks noGrp="1"/>
          </p:cNvSpPr>
          <p:nvPr>
            <p:ph idx="1"/>
          </p:nvPr>
        </p:nvSpPr>
        <p:spPr>
          <a:xfrm>
            <a:off x="538246" y="1508047"/>
            <a:ext cx="8067507" cy="4629282"/>
          </a:xfrm>
        </p:spPr>
        <p:txBody>
          <a:bodyPr/>
          <a:lstStyle/>
          <a:p>
            <a:pPr>
              <a:spcBef>
                <a:spcPct val="0"/>
              </a:spcBef>
              <a:spcAft>
                <a:spcPts val="1200"/>
              </a:spcAft>
            </a:pPr>
            <a:r>
              <a:rPr lang="en-US" sz="2400" dirty="0">
                <a:solidFill>
                  <a:srgbClr val="000000"/>
                </a:solidFill>
                <a:latin typeface="Calibri" panose="020F0502020204030204" pitchFamily="34" charset="0"/>
              </a:rPr>
              <a:t>Strong multilateral moves to boost the </a:t>
            </a:r>
            <a:r>
              <a:rPr lang="en-US" sz="2400" b="1" dirty="0">
                <a:solidFill>
                  <a:srgbClr val="000000"/>
                </a:solidFill>
                <a:latin typeface="Calibri" panose="020F0502020204030204" pitchFamily="34" charset="0"/>
              </a:rPr>
              <a:t>bioeconomy globally </a:t>
            </a:r>
            <a:r>
              <a:rPr lang="en-US" sz="2400" dirty="0">
                <a:solidFill>
                  <a:srgbClr val="000000"/>
                </a:solidFill>
                <a:latin typeface="Calibri" panose="020F0502020204030204" pitchFamily="34" charset="0"/>
              </a:rPr>
              <a:t>during the 2</a:t>
            </a:r>
            <a:r>
              <a:rPr lang="en-US" sz="2400" baseline="30000" dirty="0">
                <a:solidFill>
                  <a:srgbClr val="000000"/>
                </a:solidFill>
                <a:latin typeface="Calibri" panose="020F0502020204030204" pitchFamily="34" charset="0"/>
              </a:rPr>
              <a:t>nd</a:t>
            </a:r>
            <a:r>
              <a:rPr lang="en-US" sz="2400" dirty="0">
                <a:solidFill>
                  <a:srgbClr val="000000"/>
                </a:solidFill>
                <a:latin typeface="Calibri" panose="020F0502020204030204" pitchFamily="34" charset="0"/>
              </a:rPr>
              <a:t> half of 2021: </a:t>
            </a:r>
            <a:r>
              <a:rPr lang="en-US" sz="2400" b="1" dirty="0">
                <a:solidFill>
                  <a:srgbClr val="000000"/>
                </a:solidFill>
                <a:latin typeface="Calibri" panose="020F0502020204030204" pitchFamily="34" charset="0"/>
              </a:rPr>
              <a:t>G-20 meeting in Rome </a:t>
            </a:r>
            <a:r>
              <a:rPr lang="en-US" sz="2400" dirty="0">
                <a:solidFill>
                  <a:srgbClr val="000000"/>
                </a:solidFill>
                <a:latin typeface="Calibri" panose="020F0502020204030204" pitchFamily="34" charset="0"/>
              </a:rPr>
              <a:t>in July 2021 under Italian Presidency, </a:t>
            </a:r>
            <a:r>
              <a:rPr lang="en-US" sz="2400" b="1" dirty="0">
                <a:solidFill>
                  <a:srgbClr val="000000"/>
                </a:solidFill>
                <a:latin typeface="Calibri" panose="020F0502020204030204" pitchFamily="34" charset="0"/>
              </a:rPr>
              <a:t>UN Food Systems Summit </a:t>
            </a:r>
            <a:r>
              <a:rPr lang="en-US" sz="2400" dirty="0">
                <a:solidFill>
                  <a:srgbClr val="000000"/>
                </a:solidFill>
                <a:latin typeface="Calibri" panose="020F0502020204030204" pitchFamily="34" charset="0"/>
              </a:rPr>
              <a:t>(UNFSS) in September 2021 in </a:t>
            </a:r>
            <a:r>
              <a:rPr lang="en-US" sz="2400" b="1" dirty="0">
                <a:solidFill>
                  <a:srgbClr val="000000"/>
                </a:solidFill>
                <a:latin typeface="Calibri" panose="020F0502020204030204" pitchFamily="34" charset="0"/>
              </a:rPr>
              <a:t>New York</a:t>
            </a:r>
            <a:r>
              <a:rPr lang="en-US" sz="2400" dirty="0">
                <a:solidFill>
                  <a:srgbClr val="000000"/>
                </a:solidFill>
                <a:latin typeface="Calibri" panose="020F0502020204030204" pitchFamily="34" charset="0"/>
              </a:rPr>
              <a:t>, with Bioeconomy and One Health as important scientific priorities; </a:t>
            </a:r>
            <a:r>
              <a:rPr lang="en-US" sz="2400" b="1" dirty="0">
                <a:solidFill>
                  <a:srgbClr val="000000"/>
                </a:solidFill>
                <a:latin typeface="Calibri" panose="020F0502020204030204" pitchFamily="34" charset="0"/>
              </a:rPr>
              <a:t>World Bioeconomy Forum</a:t>
            </a:r>
            <a:r>
              <a:rPr lang="en-US" sz="2400" dirty="0">
                <a:solidFill>
                  <a:srgbClr val="000000"/>
                </a:solidFill>
                <a:latin typeface="Calibri" panose="020F0502020204030204" pitchFamily="34" charset="0"/>
              </a:rPr>
              <a:t> in </a:t>
            </a:r>
            <a:r>
              <a:rPr lang="en-US" sz="2400" b="1" dirty="0">
                <a:solidFill>
                  <a:srgbClr val="000000"/>
                </a:solidFill>
                <a:latin typeface="Calibri" panose="020F0502020204030204" pitchFamily="34" charset="0"/>
              </a:rPr>
              <a:t>Belem</a:t>
            </a:r>
            <a:r>
              <a:rPr lang="en-US" sz="2400" dirty="0">
                <a:solidFill>
                  <a:srgbClr val="000000"/>
                </a:solidFill>
                <a:latin typeface="Calibri" panose="020F0502020204030204" pitchFamily="34" charset="0"/>
              </a:rPr>
              <a:t>, Brazil</a:t>
            </a:r>
            <a:r>
              <a:rPr lang="en-US" sz="2400" b="1" dirty="0">
                <a:solidFill>
                  <a:srgbClr val="000000"/>
                </a:solidFill>
                <a:latin typeface="Calibri" panose="020F0502020204030204" pitchFamily="34" charset="0"/>
              </a:rPr>
              <a:t> </a:t>
            </a:r>
            <a:r>
              <a:rPr lang="en-US" sz="2400" dirty="0">
                <a:solidFill>
                  <a:srgbClr val="000000"/>
                </a:solidFill>
                <a:latin typeface="Calibri" panose="020F0502020204030204" pitchFamily="34" charset="0"/>
              </a:rPr>
              <a:t>in October 2021, focusing on tropical forests.</a:t>
            </a:r>
          </a:p>
          <a:p>
            <a:pPr>
              <a:spcBef>
                <a:spcPct val="0"/>
              </a:spcBef>
              <a:spcAft>
                <a:spcPts val="1200"/>
              </a:spcAft>
            </a:pPr>
            <a:r>
              <a:rPr lang="en-US" sz="2400" b="1" dirty="0">
                <a:solidFill>
                  <a:srgbClr val="000000"/>
                </a:solidFill>
                <a:latin typeface="Calibri" panose="020F0502020204030204" pitchFamily="34" charset="0"/>
              </a:rPr>
              <a:t>APEC</a:t>
            </a:r>
            <a:r>
              <a:rPr lang="en-US" sz="2400" dirty="0">
                <a:solidFill>
                  <a:srgbClr val="000000"/>
                </a:solidFill>
                <a:latin typeface="Calibri" panose="020F0502020204030204" pitchFamily="34" charset="0"/>
              </a:rPr>
              <a:t>, the </a:t>
            </a:r>
            <a:r>
              <a:rPr lang="en-US" sz="2400" b="1" dirty="0">
                <a:solidFill>
                  <a:srgbClr val="000000"/>
                </a:solidFill>
                <a:latin typeface="Calibri" panose="020F0502020204030204" pitchFamily="34" charset="0"/>
              </a:rPr>
              <a:t>Asian Pacific Economic Cooperation Organization </a:t>
            </a:r>
            <a:r>
              <a:rPr lang="en-US" sz="2400" dirty="0">
                <a:solidFill>
                  <a:srgbClr val="000000"/>
                </a:solidFill>
                <a:latin typeface="Calibri" panose="020F0502020204030204" pitchFamily="34" charset="0"/>
              </a:rPr>
              <a:t>in its so-called Bangkok Goals of August 2022 states the BCG Economy Model as the future model for this huge region: </a:t>
            </a:r>
            <a:r>
              <a:rPr lang="en-US" sz="2400" b="1" dirty="0" err="1">
                <a:solidFill>
                  <a:srgbClr val="000000"/>
                </a:solidFill>
                <a:latin typeface="Calibri" panose="020F0502020204030204" pitchFamily="34" charset="0"/>
              </a:rPr>
              <a:t>BioCircularGreenEconomy</a:t>
            </a:r>
            <a:r>
              <a:rPr lang="en-US" sz="2400" dirty="0">
                <a:solidFill>
                  <a:srgbClr val="000000"/>
                </a:solidFill>
                <a:latin typeface="Calibri" panose="020F0502020204030204" pitchFamily="34" charset="0"/>
              </a:rPr>
              <a:t>, however still widely open in its content!</a:t>
            </a:r>
          </a:p>
        </p:txBody>
      </p:sp>
      <p:sp>
        <p:nvSpPr>
          <p:cNvPr id="3" name="Foliennummernplatzhalter 2"/>
          <p:cNvSpPr>
            <a:spLocks noGrp="1"/>
          </p:cNvSpPr>
          <p:nvPr>
            <p:ph type="sldNum" sz="quarter" idx="12"/>
          </p:nvPr>
        </p:nvSpPr>
        <p:spPr/>
        <p:txBody>
          <a:bodyPr/>
          <a:lstStyle/>
          <a:p>
            <a:pPr>
              <a:defRPr/>
            </a:pPr>
            <a:fld id="{6BB2EB82-73B6-4A41-9388-439951A165B3}" type="slidenum">
              <a:rPr lang="de-DE" altLang="en-US" smtClean="0"/>
              <a:pPr>
                <a:defRPr/>
              </a:pPr>
              <a:t>8</a:t>
            </a:fld>
            <a:endParaRPr lang="de-DE" altLang="en-US"/>
          </a:p>
        </p:txBody>
      </p:sp>
      <p:sp>
        <p:nvSpPr>
          <p:cNvPr id="6" name="Titel 1"/>
          <p:cNvSpPr>
            <a:spLocks noGrp="1"/>
          </p:cNvSpPr>
          <p:nvPr>
            <p:ph type="title"/>
          </p:nvPr>
        </p:nvSpPr>
        <p:spPr>
          <a:xfrm>
            <a:off x="457200" y="277813"/>
            <a:ext cx="8435280" cy="1139825"/>
          </a:xfrm>
          <a:noFill/>
          <a:ln w="9525">
            <a:noFill/>
            <a:miter lim="800000"/>
            <a:headEnd/>
            <a:tailEnd/>
          </a:ln>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r>
              <a:rPr lang="de-DE" sz="2800" b="1" kern="1200" dirty="0" err="1">
                <a:solidFill>
                  <a:srgbClr val="034EA2"/>
                </a:solidFill>
              </a:rPr>
              <a:t>Present</a:t>
            </a:r>
            <a:r>
              <a:rPr lang="de-DE" sz="2800" b="1" kern="1200" dirty="0">
                <a:solidFill>
                  <a:srgbClr val="034EA2"/>
                </a:solidFill>
              </a:rPr>
              <a:t> </a:t>
            </a:r>
            <a:r>
              <a:rPr lang="de-DE" sz="2800" b="1" kern="1200" dirty="0" err="1">
                <a:solidFill>
                  <a:srgbClr val="034EA2"/>
                </a:solidFill>
              </a:rPr>
              <a:t>status</a:t>
            </a:r>
            <a:r>
              <a:rPr lang="de-DE" sz="2800" b="1" kern="1200" dirty="0">
                <a:solidFill>
                  <a:srgbClr val="034EA2"/>
                </a:solidFill>
              </a:rPr>
              <a:t> (</a:t>
            </a:r>
            <a:r>
              <a:rPr lang="de-DE" sz="2800" b="1" kern="1200" dirty="0" err="1">
                <a:solidFill>
                  <a:srgbClr val="034EA2"/>
                </a:solidFill>
              </a:rPr>
              <a:t>cont</a:t>
            </a:r>
            <a:r>
              <a:rPr lang="de-DE" sz="2800" b="1" kern="1200" dirty="0">
                <a:solidFill>
                  <a:srgbClr val="034EA2"/>
                </a:solidFill>
              </a:rPr>
              <a:t>.)		</a:t>
            </a:r>
            <a:endParaRPr lang="de-DE" sz="2800" kern="1200" dirty="0">
              <a:solidFill>
                <a:srgbClr val="034EA2"/>
              </a:solidFill>
            </a:endParaRPr>
          </a:p>
        </p:txBody>
      </p:sp>
    </p:spTree>
    <p:extLst>
      <p:ext uri="{BB962C8B-B14F-4D97-AF65-F5344CB8AC3E}">
        <p14:creationId xmlns:p14="http://schemas.microsoft.com/office/powerpoint/2010/main" val="55300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6BB2EB82-73B6-4A41-9388-439951A165B3}" type="slidenum">
              <a:rPr lang="de-DE" altLang="en-US" smtClean="0"/>
              <a:pPr>
                <a:defRPr/>
              </a:pPr>
              <a:t>9</a:t>
            </a:fld>
            <a:endParaRPr lang="de-DE" altLang="en-US"/>
          </a:p>
        </p:txBody>
      </p:sp>
      <p:sp>
        <p:nvSpPr>
          <p:cNvPr id="6" name="Textfeld 5"/>
          <p:cNvSpPr txBox="1"/>
          <p:nvPr/>
        </p:nvSpPr>
        <p:spPr>
          <a:xfrm>
            <a:off x="5085884" y="6105138"/>
            <a:ext cx="3699859" cy="276999"/>
          </a:xfrm>
          <a:prstGeom prst="rect">
            <a:avLst/>
          </a:prstGeom>
          <a:noFill/>
        </p:spPr>
        <p:txBody>
          <a:bodyPr wrap="none" rtlCol="0">
            <a:spAutoFit/>
          </a:bodyPr>
          <a:lstStyle/>
          <a:p>
            <a:pPr algn="ctr" eaLnBrk="0" hangingPunct="0"/>
            <a:r>
              <a:rPr lang="de-DE" sz="1200" dirty="0">
                <a:solidFill>
                  <a:srgbClr val="000000"/>
                </a:solidFill>
                <a:latin typeface="Calibri" panose="020F0502020204030204" pitchFamily="34" charset="0"/>
                <a:cs typeface="+mn-cs"/>
              </a:rPr>
              <a:t>Source: National Bioeconomy Council, BÖR, March, 2019</a:t>
            </a:r>
          </a:p>
        </p:txBody>
      </p:sp>
      <p:pic>
        <p:nvPicPr>
          <p:cNvPr id="5" name="Grafik 4"/>
          <p:cNvPicPr>
            <a:picLocks noChangeAspect="1"/>
          </p:cNvPicPr>
          <p:nvPr/>
        </p:nvPicPr>
        <p:blipFill>
          <a:blip r:embed="rId2"/>
          <a:stretch>
            <a:fillRect/>
          </a:stretch>
        </p:blipFill>
        <p:spPr>
          <a:xfrm>
            <a:off x="432518" y="342388"/>
            <a:ext cx="8296316" cy="5832000"/>
          </a:xfrm>
          <a:prstGeom prst="rect">
            <a:avLst/>
          </a:prstGeom>
        </p:spPr>
      </p:pic>
    </p:spTree>
    <p:extLst>
      <p:ext uri="{BB962C8B-B14F-4D97-AF65-F5344CB8AC3E}">
        <p14:creationId xmlns:p14="http://schemas.microsoft.com/office/powerpoint/2010/main" val="344984167"/>
      </p:ext>
    </p:extLst>
  </p:cSld>
  <p:clrMapOvr>
    <a:masterClrMapping/>
  </p:clrMapOvr>
</p:sld>
</file>

<file path=ppt/theme/theme1.xml><?xml version="1.0" encoding="utf-8"?>
<a:theme xmlns:a="http://schemas.openxmlformats.org/drawingml/2006/main" name="2_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ante">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0</TotalTime>
  <Words>1379</Words>
  <Application>Microsoft Office PowerPoint</Application>
  <PresentationFormat>Bildschirmpräsentation (4:3)</PresentationFormat>
  <Paragraphs>120</Paragraphs>
  <Slides>20</Slides>
  <Notes>18</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20</vt:i4>
      </vt:variant>
    </vt:vector>
  </HeadingPairs>
  <TitlesOfParts>
    <vt:vector size="30" baseType="lpstr">
      <vt:lpstr>Arial</vt:lpstr>
      <vt:lpstr>Calibri</vt:lpstr>
      <vt:lpstr>Garamond</vt:lpstr>
      <vt:lpstr>Tahoma</vt:lpstr>
      <vt:lpstr>Times New Roman</vt:lpstr>
      <vt:lpstr>Wingdings</vt:lpstr>
      <vt:lpstr>2_Kante</vt:lpstr>
      <vt:lpstr>3_Kante</vt:lpstr>
      <vt:lpstr>4_Kante</vt:lpstr>
      <vt:lpstr>Kante</vt:lpstr>
      <vt:lpstr>PowerPoint-Präsentation</vt:lpstr>
      <vt:lpstr>Just to recall - Characteristics of biological                         resources</vt:lpstr>
      <vt:lpstr>Additional USP‘s of the Bioeconomy</vt:lpstr>
      <vt:lpstr>Present status – Today</vt:lpstr>
      <vt:lpstr>Present status (cont.)  </vt:lpstr>
      <vt:lpstr>Present status (cont.)  </vt:lpstr>
      <vt:lpstr>Present status (cont.)  </vt:lpstr>
      <vt:lpstr>Present status (cont.)  </vt:lpstr>
      <vt:lpstr>PowerPoint-Präsentation</vt:lpstr>
      <vt:lpstr>Circularity element - a principle of biology –  is getting more relevant!</vt:lpstr>
      <vt:lpstr>Developments in the USA</vt:lpstr>
      <vt:lpstr>Developments in the USA (cont.)</vt:lpstr>
      <vt:lpstr>Additional recent trends</vt:lpstr>
      <vt:lpstr>Additional recent trends (cont.)</vt:lpstr>
      <vt:lpstr>Additional recent trends (cont.)</vt:lpstr>
      <vt:lpstr>Additional recent trends (cont.)</vt:lpstr>
      <vt:lpstr>Additional recent trends (cont.)</vt:lpstr>
      <vt:lpstr>Bioeconomy and the regions</vt:lpstr>
      <vt:lpstr>Bioeconomy and the regions (cont.)</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HSlu</dc:creator>
  <cp:lastModifiedBy>Christian</cp:lastModifiedBy>
  <cp:revision>476</cp:revision>
  <cp:lastPrinted>2018-08-22T14:27:57Z</cp:lastPrinted>
  <dcterms:created xsi:type="dcterms:W3CDTF">2002-10-30T14:57:19Z</dcterms:created>
  <dcterms:modified xsi:type="dcterms:W3CDTF">2023-05-17T10:19:58Z</dcterms:modified>
</cp:coreProperties>
</file>