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3694" r:id="rId5"/>
    <p:sldMasterId id="2147483704" r:id="rId6"/>
    <p:sldMasterId id="2147483714" r:id="rId7"/>
  </p:sldMasterIdLst>
  <p:notesMasterIdLst>
    <p:notesMasterId r:id="rId29"/>
  </p:notesMasterIdLst>
  <p:sldIdLst>
    <p:sldId id="257" r:id="rId8"/>
    <p:sldId id="258" r:id="rId9"/>
    <p:sldId id="272" r:id="rId10"/>
    <p:sldId id="426" r:id="rId11"/>
    <p:sldId id="421" r:id="rId12"/>
    <p:sldId id="420" r:id="rId13"/>
    <p:sldId id="422" r:id="rId14"/>
    <p:sldId id="427" r:id="rId15"/>
    <p:sldId id="429" r:id="rId16"/>
    <p:sldId id="297" r:id="rId17"/>
    <p:sldId id="428" r:id="rId18"/>
    <p:sldId id="415" r:id="rId19"/>
    <p:sldId id="416" r:id="rId20"/>
    <p:sldId id="434" r:id="rId21"/>
    <p:sldId id="418" r:id="rId22"/>
    <p:sldId id="430" r:id="rId23"/>
    <p:sldId id="435" r:id="rId24"/>
    <p:sldId id="277" r:id="rId25"/>
    <p:sldId id="437" r:id="rId26"/>
    <p:sldId id="438" r:id="rId27"/>
    <p:sldId id="439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74" userDrawn="1">
          <p15:clr>
            <a:srgbClr val="A4A3A4"/>
          </p15:clr>
        </p15:guide>
        <p15:guide id="2" pos="2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1F"/>
    <a:srgbClr val="F5C400"/>
    <a:srgbClr val="FFAF1F"/>
    <a:srgbClr val="8FD1DF"/>
    <a:srgbClr val="8FB929"/>
    <a:srgbClr val="000000"/>
    <a:srgbClr val="F1EDEA"/>
    <a:srgbClr val="D4CDCD"/>
    <a:srgbClr val="68B7C4"/>
    <a:srgbClr val="4F4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229CAB-E861-43B7-AFE8-E80A8A53E430}" v="118" dt="2023-05-19T23:51:58.7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705"/>
  </p:normalViewPr>
  <p:slideViewPr>
    <p:cSldViewPr snapToGrid="0">
      <p:cViewPr>
        <p:scale>
          <a:sx n="85" d="100"/>
          <a:sy n="85" d="100"/>
        </p:scale>
        <p:origin x="1080" y="304"/>
      </p:cViewPr>
      <p:guideLst>
        <p:guide orient="horz" pos="974"/>
        <p:guide pos="295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côme Elouna Eyenga" userId="a2785b87-9e5a-4e80-8d3f-45c4831d1a4d" providerId="ADAL" clId="{D3229CAB-E861-43B7-AFE8-E80A8A53E430}"/>
    <pc:docChg chg="undo redo custSel addSld delSld modSld sldOrd">
      <pc:chgData name="Pacôme Elouna Eyenga" userId="a2785b87-9e5a-4e80-8d3f-45c4831d1a4d" providerId="ADAL" clId="{D3229CAB-E861-43B7-AFE8-E80A8A53E430}" dt="2023-05-19T23:52:36.760" v="5110" actId="47"/>
      <pc:docMkLst>
        <pc:docMk/>
      </pc:docMkLst>
      <pc:sldChg chg="modSp mod">
        <pc:chgData name="Pacôme Elouna Eyenga" userId="a2785b87-9e5a-4e80-8d3f-45c4831d1a4d" providerId="ADAL" clId="{D3229CAB-E861-43B7-AFE8-E80A8A53E430}" dt="2023-05-18T10:34:21.423" v="529" actId="27636"/>
        <pc:sldMkLst>
          <pc:docMk/>
          <pc:sldMk cId="1357163236" sldId="257"/>
        </pc:sldMkLst>
        <pc:spChg chg="mod">
          <ac:chgData name="Pacôme Elouna Eyenga" userId="a2785b87-9e5a-4e80-8d3f-45c4831d1a4d" providerId="ADAL" clId="{D3229CAB-E861-43B7-AFE8-E80A8A53E430}" dt="2023-05-18T10:27:14.173" v="206" actId="14100"/>
          <ac:spMkLst>
            <pc:docMk/>
            <pc:sldMk cId="1357163236" sldId="257"/>
            <ac:spMk id="2" creationId="{E67E9028-A091-7870-37C2-DD8E9E5A9A79}"/>
          </ac:spMkLst>
        </pc:spChg>
        <pc:spChg chg="mod">
          <ac:chgData name="Pacôme Elouna Eyenga" userId="a2785b87-9e5a-4e80-8d3f-45c4831d1a4d" providerId="ADAL" clId="{D3229CAB-E861-43B7-AFE8-E80A8A53E430}" dt="2023-05-18T10:34:21.423" v="529" actId="27636"/>
          <ac:spMkLst>
            <pc:docMk/>
            <pc:sldMk cId="1357163236" sldId="257"/>
            <ac:spMk id="3" creationId="{DEC85130-14D2-316E-8BA1-812B8C623603}"/>
          </ac:spMkLst>
        </pc:spChg>
      </pc:sldChg>
      <pc:sldChg chg="modSp mod">
        <pc:chgData name="Pacôme Elouna Eyenga" userId="a2785b87-9e5a-4e80-8d3f-45c4831d1a4d" providerId="ADAL" clId="{D3229CAB-E861-43B7-AFE8-E80A8A53E430}" dt="2023-05-18T13:01:08.742" v="1574" actId="20577"/>
        <pc:sldMkLst>
          <pc:docMk/>
          <pc:sldMk cId="4215436691" sldId="258"/>
        </pc:sldMkLst>
        <pc:spChg chg="mod">
          <ac:chgData name="Pacôme Elouna Eyenga" userId="a2785b87-9e5a-4e80-8d3f-45c4831d1a4d" providerId="ADAL" clId="{D3229CAB-E861-43B7-AFE8-E80A8A53E430}" dt="2023-05-18T10:47:46.983" v="828" actId="6549"/>
          <ac:spMkLst>
            <pc:docMk/>
            <pc:sldMk cId="4215436691" sldId="258"/>
            <ac:spMk id="2" creationId="{DC143DA1-3657-B1C4-9AE5-5826F4A0FB13}"/>
          </ac:spMkLst>
        </pc:spChg>
        <pc:spChg chg="mod">
          <ac:chgData name="Pacôme Elouna Eyenga" userId="a2785b87-9e5a-4e80-8d3f-45c4831d1a4d" providerId="ADAL" clId="{D3229CAB-E861-43B7-AFE8-E80A8A53E430}" dt="2023-05-18T13:01:08.742" v="1574" actId="20577"/>
          <ac:spMkLst>
            <pc:docMk/>
            <pc:sldMk cId="4215436691" sldId="258"/>
            <ac:spMk id="3" creationId="{5B4AD211-5E21-243F-7ACC-6395E9CB0EC1}"/>
          </ac:spMkLst>
        </pc:spChg>
      </pc:sldChg>
      <pc:sldChg chg="del">
        <pc:chgData name="Pacôme Elouna Eyenga" userId="a2785b87-9e5a-4e80-8d3f-45c4831d1a4d" providerId="ADAL" clId="{D3229CAB-E861-43B7-AFE8-E80A8A53E430}" dt="2023-05-19T23:47:34.844" v="4914" actId="47"/>
        <pc:sldMkLst>
          <pc:docMk/>
          <pc:sldMk cId="2912661882" sldId="261"/>
        </pc:sldMkLst>
      </pc:sldChg>
      <pc:sldChg chg="del">
        <pc:chgData name="Pacôme Elouna Eyenga" userId="a2785b87-9e5a-4e80-8d3f-45c4831d1a4d" providerId="ADAL" clId="{D3229CAB-E861-43B7-AFE8-E80A8A53E430}" dt="2023-05-19T23:47:52.553" v="4916" actId="47"/>
        <pc:sldMkLst>
          <pc:docMk/>
          <pc:sldMk cId="2944482388" sldId="263"/>
        </pc:sldMkLst>
      </pc:sldChg>
      <pc:sldChg chg="del">
        <pc:chgData name="Pacôme Elouna Eyenga" userId="a2785b87-9e5a-4e80-8d3f-45c4831d1a4d" providerId="ADAL" clId="{D3229CAB-E861-43B7-AFE8-E80A8A53E430}" dt="2023-05-19T23:48:02.711" v="4917" actId="47"/>
        <pc:sldMkLst>
          <pc:docMk/>
          <pc:sldMk cId="3765470061" sldId="264"/>
        </pc:sldMkLst>
      </pc:sldChg>
      <pc:sldChg chg="del">
        <pc:chgData name="Pacôme Elouna Eyenga" userId="a2785b87-9e5a-4e80-8d3f-45c4831d1a4d" providerId="ADAL" clId="{D3229CAB-E861-43B7-AFE8-E80A8A53E430}" dt="2023-05-19T23:48:05.304" v="4918" actId="47"/>
        <pc:sldMkLst>
          <pc:docMk/>
          <pc:sldMk cId="1241297743" sldId="265"/>
        </pc:sldMkLst>
      </pc:sldChg>
      <pc:sldChg chg="del">
        <pc:chgData name="Pacôme Elouna Eyenga" userId="a2785b87-9e5a-4e80-8d3f-45c4831d1a4d" providerId="ADAL" clId="{D3229CAB-E861-43B7-AFE8-E80A8A53E430}" dt="2023-05-19T23:48:12.319" v="4920" actId="47"/>
        <pc:sldMkLst>
          <pc:docMk/>
          <pc:sldMk cId="1953332884" sldId="266"/>
        </pc:sldMkLst>
      </pc:sldChg>
      <pc:sldChg chg="modSp del mod">
        <pc:chgData name="Pacôme Elouna Eyenga" userId="a2785b87-9e5a-4e80-8d3f-45c4831d1a4d" providerId="ADAL" clId="{D3229CAB-E861-43B7-AFE8-E80A8A53E430}" dt="2023-05-19T23:52:36.760" v="5110" actId="47"/>
        <pc:sldMkLst>
          <pc:docMk/>
          <pc:sldMk cId="1593622783" sldId="269"/>
        </pc:sldMkLst>
        <pc:spChg chg="mod">
          <ac:chgData name="Pacôme Elouna Eyenga" userId="a2785b87-9e5a-4e80-8d3f-45c4831d1a4d" providerId="ADAL" clId="{D3229CAB-E861-43B7-AFE8-E80A8A53E430}" dt="2023-05-19T23:49:08.557" v="4940" actId="20577"/>
          <ac:spMkLst>
            <pc:docMk/>
            <pc:sldMk cId="1593622783" sldId="269"/>
            <ac:spMk id="2" creationId="{5458456F-978E-7673-B454-8B7D7AC0A41F}"/>
          </ac:spMkLst>
        </pc:spChg>
      </pc:sldChg>
      <pc:sldChg chg="del">
        <pc:chgData name="Pacôme Elouna Eyenga" userId="a2785b87-9e5a-4e80-8d3f-45c4831d1a4d" providerId="ADAL" clId="{D3229CAB-E861-43B7-AFE8-E80A8A53E430}" dt="2023-05-19T23:48:16.025" v="4921" actId="47"/>
        <pc:sldMkLst>
          <pc:docMk/>
          <pc:sldMk cId="2937901821" sldId="271"/>
        </pc:sldMkLst>
      </pc:sldChg>
      <pc:sldChg chg="delSp modSp mod">
        <pc:chgData name="Pacôme Elouna Eyenga" userId="a2785b87-9e5a-4e80-8d3f-45c4831d1a4d" providerId="ADAL" clId="{D3229CAB-E861-43B7-AFE8-E80A8A53E430}" dt="2023-05-18T12:04:54.737" v="940" actId="478"/>
        <pc:sldMkLst>
          <pc:docMk/>
          <pc:sldMk cId="4146204332" sldId="272"/>
        </pc:sldMkLst>
        <pc:spChg chg="mod">
          <ac:chgData name="Pacôme Elouna Eyenga" userId="a2785b87-9e5a-4e80-8d3f-45c4831d1a4d" providerId="ADAL" clId="{D3229CAB-E861-43B7-AFE8-E80A8A53E430}" dt="2023-05-18T12:04:40.589" v="938" actId="20577"/>
          <ac:spMkLst>
            <pc:docMk/>
            <pc:sldMk cId="4146204332" sldId="272"/>
            <ac:spMk id="2" creationId="{478FA76A-E012-E7E7-4018-9AB53B07B25F}"/>
          </ac:spMkLst>
        </pc:spChg>
        <pc:spChg chg="del mod">
          <ac:chgData name="Pacôme Elouna Eyenga" userId="a2785b87-9e5a-4e80-8d3f-45c4831d1a4d" providerId="ADAL" clId="{D3229CAB-E861-43B7-AFE8-E80A8A53E430}" dt="2023-05-18T12:04:54.737" v="940" actId="478"/>
          <ac:spMkLst>
            <pc:docMk/>
            <pc:sldMk cId="4146204332" sldId="272"/>
            <ac:spMk id="3" creationId="{7BCC0520-95AF-28B8-9108-457EF471962A}"/>
          </ac:spMkLst>
        </pc:spChg>
      </pc:sldChg>
      <pc:sldChg chg="del">
        <pc:chgData name="Pacôme Elouna Eyenga" userId="a2785b87-9e5a-4e80-8d3f-45c4831d1a4d" providerId="ADAL" clId="{D3229CAB-E861-43B7-AFE8-E80A8A53E430}" dt="2023-05-18T13:22:40.348" v="2020" actId="47"/>
        <pc:sldMkLst>
          <pc:docMk/>
          <pc:sldMk cId="955725238" sldId="273"/>
        </pc:sldMkLst>
      </pc:sldChg>
      <pc:sldChg chg="del">
        <pc:chgData name="Pacôme Elouna Eyenga" userId="a2785b87-9e5a-4e80-8d3f-45c4831d1a4d" providerId="ADAL" clId="{D3229CAB-E861-43B7-AFE8-E80A8A53E430}" dt="2023-05-19T23:48:31.448" v="4922" actId="47"/>
        <pc:sldMkLst>
          <pc:docMk/>
          <pc:sldMk cId="3625384692" sldId="274"/>
        </pc:sldMkLst>
      </pc:sldChg>
      <pc:sldChg chg="del">
        <pc:chgData name="Pacôme Elouna Eyenga" userId="a2785b87-9e5a-4e80-8d3f-45c4831d1a4d" providerId="ADAL" clId="{D3229CAB-E861-43B7-AFE8-E80A8A53E430}" dt="2023-05-19T23:48:32.728" v="4923" actId="47"/>
        <pc:sldMkLst>
          <pc:docMk/>
          <pc:sldMk cId="3705001547" sldId="275"/>
        </pc:sldMkLst>
      </pc:sldChg>
      <pc:sldChg chg="del">
        <pc:chgData name="Pacôme Elouna Eyenga" userId="a2785b87-9e5a-4e80-8d3f-45c4831d1a4d" providerId="ADAL" clId="{D3229CAB-E861-43B7-AFE8-E80A8A53E430}" dt="2023-05-19T23:48:33.637" v="4924" actId="47"/>
        <pc:sldMkLst>
          <pc:docMk/>
          <pc:sldMk cId="1383769869" sldId="276"/>
        </pc:sldMkLst>
      </pc:sldChg>
      <pc:sldChg chg="addSp delSp modSp mod">
        <pc:chgData name="Pacôme Elouna Eyenga" userId="a2785b87-9e5a-4e80-8d3f-45c4831d1a4d" providerId="ADAL" clId="{D3229CAB-E861-43B7-AFE8-E80A8A53E430}" dt="2023-05-19T23:46:11.153" v="4911" actId="113"/>
        <pc:sldMkLst>
          <pc:docMk/>
          <pc:sldMk cId="3156191910" sldId="277"/>
        </pc:sldMkLst>
        <pc:spChg chg="del mod">
          <ac:chgData name="Pacôme Elouna Eyenga" userId="a2785b87-9e5a-4e80-8d3f-45c4831d1a4d" providerId="ADAL" clId="{D3229CAB-E861-43B7-AFE8-E80A8A53E430}" dt="2023-05-19T23:08:35.039" v="4169" actId="478"/>
          <ac:spMkLst>
            <pc:docMk/>
            <pc:sldMk cId="3156191910" sldId="277"/>
            <ac:spMk id="2" creationId="{B7DF6E2F-D733-4AB8-E4A7-9B1C5FB03780}"/>
          </ac:spMkLst>
        </pc:spChg>
        <pc:spChg chg="del mod">
          <ac:chgData name="Pacôme Elouna Eyenga" userId="a2785b87-9e5a-4e80-8d3f-45c4831d1a4d" providerId="ADAL" clId="{D3229CAB-E861-43B7-AFE8-E80A8A53E430}" dt="2023-05-19T23:09:06.696" v="4175" actId="21"/>
          <ac:spMkLst>
            <pc:docMk/>
            <pc:sldMk cId="3156191910" sldId="277"/>
            <ac:spMk id="3" creationId="{30DB17ED-48A9-68AD-88C7-7018B0EF4477}"/>
          </ac:spMkLst>
        </pc:spChg>
        <pc:spChg chg="add mod">
          <ac:chgData name="Pacôme Elouna Eyenga" userId="a2785b87-9e5a-4e80-8d3f-45c4831d1a4d" providerId="ADAL" clId="{D3229CAB-E861-43B7-AFE8-E80A8A53E430}" dt="2023-05-19T23:08:12.018" v="4163" actId="1076"/>
          <ac:spMkLst>
            <pc:docMk/>
            <pc:sldMk cId="3156191910" sldId="277"/>
            <ac:spMk id="4" creationId="{BBB0116E-FD83-47E3-6A85-5B85E3AC2D6D}"/>
          </ac:spMkLst>
        </pc:spChg>
        <pc:spChg chg="add mod">
          <ac:chgData name="Pacôme Elouna Eyenga" userId="a2785b87-9e5a-4e80-8d3f-45c4831d1a4d" providerId="ADAL" clId="{D3229CAB-E861-43B7-AFE8-E80A8A53E430}" dt="2023-05-19T23:08:26.110" v="4167" actId="27636"/>
          <ac:spMkLst>
            <pc:docMk/>
            <pc:sldMk cId="3156191910" sldId="277"/>
            <ac:spMk id="5" creationId="{8725D8FB-CEE0-C07B-7EF4-D02070E87147}"/>
          </ac:spMkLst>
        </pc:spChg>
        <pc:spChg chg="add mod">
          <ac:chgData name="Pacôme Elouna Eyenga" userId="a2785b87-9e5a-4e80-8d3f-45c4831d1a4d" providerId="ADAL" clId="{D3229CAB-E861-43B7-AFE8-E80A8A53E430}" dt="2023-05-19T23:46:11.153" v="4911" actId="113"/>
          <ac:spMkLst>
            <pc:docMk/>
            <pc:sldMk cId="3156191910" sldId="277"/>
            <ac:spMk id="6" creationId="{E5797379-7DA5-7C8D-345B-B66E91D97DB8}"/>
          </ac:spMkLst>
        </pc:spChg>
        <pc:spChg chg="add del mod">
          <ac:chgData name="Pacôme Elouna Eyenga" userId="a2785b87-9e5a-4e80-8d3f-45c4831d1a4d" providerId="ADAL" clId="{D3229CAB-E861-43B7-AFE8-E80A8A53E430}" dt="2023-05-19T23:08:51.914" v="4173" actId="478"/>
          <ac:spMkLst>
            <pc:docMk/>
            <pc:sldMk cId="3156191910" sldId="277"/>
            <ac:spMk id="8" creationId="{091CA021-AED6-FEF2-043A-B2D56875B666}"/>
          </ac:spMkLst>
        </pc:spChg>
        <pc:spChg chg="add del mod">
          <ac:chgData name="Pacôme Elouna Eyenga" userId="a2785b87-9e5a-4e80-8d3f-45c4831d1a4d" providerId="ADAL" clId="{D3229CAB-E861-43B7-AFE8-E80A8A53E430}" dt="2023-05-19T23:09:17.016" v="4177" actId="21"/>
          <ac:spMkLst>
            <pc:docMk/>
            <pc:sldMk cId="3156191910" sldId="277"/>
            <ac:spMk id="10" creationId="{4B0A689C-BCE9-50BD-CFCD-5EB44DCBFADC}"/>
          </ac:spMkLst>
        </pc:spChg>
      </pc:sldChg>
      <pc:sldChg chg="del">
        <pc:chgData name="Pacôme Elouna Eyenga" userId="a2785b87-9e5a-4e80-8d3f-45c4831d1a4d" providerId="ADAL" clId="{D3229CAB-E861-43B7-AFE8-E80A8A53E430}" dt="2023-05-19T23:48:06.595" v="4919" actId="47"/>
        <pc:sldMkLst>
          <pc:docMk/>
          <pc:sldMk cId="2648482185" sldId="278"/>
        </pc:sldMkLst>
      </pc:sldChg>
      <pc:sldChg chg="addSp delSp modSp mod">
        <pc:chgData name="Pacôme Elouna Eyenga" userId="a2785b87-9e5a-4e80-8d3f-45c4831d1a4d" providerId="ADAL" clId="{D3229CAB-E861-43B7-AFE8-E80A8A53E430}" dt="2023-05-19T10:42:33.303" v="2455" actId="1076"/>
        <pc:sldMkLst>
          <pc:docMk/>
          <pc:sldMk cId="1502792185" sldId="297"/>
        </pc:sldMkLst>
        <pc:spChg chg="del">
          <ac:chgData name="Pacôme Elouna Eyenga" userId="a2785b87-9e5a-4e80-8d3f-45c4831d1a4d" providerId="ADAL" clId="{D3229CAB-E861-43B7-AFE8-E80A8A53E430}" dt="2023-05-19T10:37:31.227" v="2406" actId="21"/>
          <ac:spMkLst>
            <pc:docMk/>
            <pc:sldMk cId="1502792185" sldId="297"/>
            <ac:spMk id="2" creationId="{9A77DCD0-1404-FD74-4B16-8070464F9CCB}"/>
          </ac:spMkLst>
        </pc:spChg>
        <pc:spChg chg="mod">
          <ac:chgData name="Pacôme Elouna Eyenga" userId="a2785b87-9e5a-4e80-8d3f-45c4831d1a4d" providerId="ADAL" clId="{D3229CAB-E861-43B7-AFE8-E80A8A53E430}" dt="2023-05-19T10:42:25.378" v="2453" actId="207"/>
          <ac:spMkLst>
            <pc:docMk/>
            <pc:sldMk cId="1502792185" sldId="297"/>
            <ac:spMk id="4" creationId="{B729ADA7-51A8-724B-F2B0-DA2B1E6B156A}"/>
          </ac:spMkLst>
        </pc:spChg>
        <pc:spChg chg="add mod">
          <ac:chgData name="Pacôme Elouna Eyenga" userId="a2785b87-9e5a-4e80-8d3f-45c4831d1a4d" providerId="ADAL" clId="{D3229CAB-E861-43B7-AFE8-E80A8A53E430}" dt="2023-05-19T10:40:34.738" v="2441" actId="27636"/>
          <ac:spMkLst>
            <pc:docMk/>
            <pc:sldMk cId="1502792185" sldId="297"/>
            <ac:spMk id="5" creationId="{9EB3723F-864F-7227-41ED-87495A1B504E}"/>
          </ac:spMkLst>
        </pc:spChg>
        <pc:spChg chg="add del mod">
          <ac:chgData name="Pacôme Elouna Eyenga" userId="a2785b87-9e5a-4e80-8d3f-45c4831d1a4d" providerId="ADAL" clId="{D3229CAB-E861-43B7-AFE8-E80A8A53E430}" dt="2023-05-19T10:37:34.636" v="2407" actId="21"/>
          <ac:spMkLst>
            <pc:docMk/>
            <pc:sldMk cId="1502792185" sldId="297"/>
            <ac:spMk id="7" creationId="{1A1C7FDD-30AF-830B-0607-2D22BBAE8EA1}"/>
          </ac:spMkLst>
        </pc:spChg>
        <pc:spChg chg="add mod">
          <ac:chgData name="Pacôme Elouna Eyenga" userId="a2785b87-9e5a-4e80-8d3f-45c4831d1a4d" providerId="ADAL" clId="{D3229CAB-E861-43B7-AFE8-E80A8A53E430}" dt="2023-05-19T10:38:17.018" v="2412"/>
          <ac:spMkLst>
            <pc:docMk/>
            <pc:sldMk cId="1502792185" sldId="297"/>
            <ac:spMk id="8" creationId="{0E55E8C7-A10D-ABCE-FD12-0A8F2630B757}"/>
          </ac:spMkLst>
        </pc:spChg>
        <pc:spChg chg="add mod">
          <ac:chgData name="Pacôme Elouna Eyenga" userId="a2785b87-9e5a-4e80-8d3f-45c4831d1a4d" providerId="ADAL" clId="{D3229CAB-E861-43B7-AFE8-E80A8A53E430}" dt="2023-05-19T10:42:33.303" v="2455" actId="1076"/>
          <ac:spMkLst>
            <pc:docMk/>
            <pc:sldMk cId="1502792185" sldId="297"/>
            <ac:spMk id="9" creationId="{7C015C99-FA38-E568-8D8D-FEC6E7BFA451}"/>
          </ac:spMkLst>
        </pc:spChg>
        <pc:picChg chg="mod modCrop">
          <ac:chgData name="Pacôme Elouna Eyenga" userId="a2785b87-9e5a-4e80-8d3f-45c4831d1a4d" providerId="ADAL" clId="{D3229CAB-E861-43B7-AFE8-E80A8A53E430}" dt="2023-05-19T10:40:25.629" v="2439" actId="1076"/>
          <ac:picMkLst>
            <pc:docMk/>
            <pc:sldMk cId="1502792185" sldId="297"/>
            <ac:picMk id="3" creationId="{5498DE02-FE3B-2B45-5BAC-E6806A1D8D0B}"/>
          </ac:picMkLst>
        </pc:picChg>
      </pc:sldChg>
      <pc:sldChg chg="addSp delSp modSp mod">
        <pc:chgData name="Pacôme Elouna Eyenga" userId="a2785b87-9e5a-4e80-8d3f-45c4831d1a4d" providerId="ADAL" clId="{D3229CAB-E861-43B7-AFE8-E80A8A53E430}" dt="2023-05-19T21:43:48.174" v="3005" actId="113"/>
        <pc:sldMkLst>
          <pc:docMk/>
          <pc:sldMk cId="1213672885" sldId="415"/>
        </pc:sldMkLst>
        <pc:spChg chg="mod">
          <ac:chgData name="Pacôme Elouna Eyenga" userId="a2785b87-9e5a-4e80-8d3f-45c4831d1a4d" providerId="ADAL" clId="{D3229CAB-E861-43B7-AFE8-E80A8A53E430}" dt="2023-05-19T10:44:22.135" v="2470" actId="5793"/>
          <ac:spMkLst>
            <pc:docMk/>
            <pc:sldMk cId="1213672885" sldId="415"/>
            <ac:spMk id="2" creationId="{00000000-0000-0000-0000-000000000000}"/>
          </ac:spMkLst>
        </pc:spChg>
        <pc:spChg chg="add mod">
          <ac:chgData name="Pacôme Elouna Eyenga" userId="a2785b87-9e5a-4e80-8d3f-45c4831d1a4d" providerId="ADAL" clId="{D3229CAB-E861-43B7-AFE8-E80A8A53E430}" dt="2023-05-19T21:43:48.174" v="3005" actId="113"/>
          <ac:spMkLst>
            <pc:docMk/>
            <pc:sldMk cId="1213672885" sldId="415"/>
            <ac:spMk id="3" creationId="{DD4277E4-94BD-AA57-8DD8-35CEC9C3B998}"/>
          </ac:spMkLst>
        </pc:spChg>
        <pc:spChg chg="mod">
          <ac:chgData name="Pacôme Elouna Eyenga" userId="a2785b87-9e5a-4e80-8d3f-45c4831d1a4d" providerId="ADAL" clId="{D3229CAB-E861-43B7-AFE8-E80A8A53E430}" dt="2023-05-18T13:31:58.243" v="2104" actId="1076"/>
          <ac:spMkLst>
            <pc:docMk/>
            <pc:sldMk cId="1213672885" sldId="415"/>
            <ac:spMk id="4" creationId="{00000000-0000-0000-0000-000000000000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5" creationId="{52D3F420-21DD-D78A-E561-489C1E5C3DB0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6" creationId="{EDEBA6B8-737A-12E4-E23A-9D130AEF4F04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7" creationId="{20302570-897D-241C-E322-A6490252BE28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9" creationId="{C5F65257-4694-8C10-25D4-06C6ED1DFBC9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10" creationId="{72FE7F41-DE67-7F22-40C9-DD79A80E23EC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11" creationId="{52FCA2E1-5DBE-F270-905A-0C320B85CBE7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12" creationId="{49350CC5-EB50-56CD-10FC-99A8EE4B549A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13" creationId="{48712C24-4156-480F-33FB-7EF8B9BD4D02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14" creationId="{26B696ED-2B1F-5953-594E-7D72BC11AE77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15" creationId="{18F8803A-52CE-3B53-CDBE-571EAA250A7C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16" creationId="{D8C7F0D5-66A0-2F58-B03D-4BAEF5DBA2DF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17" creationId="{DBE6929B-9548-EB6F-0D2D-237817474BFC}"/>
          </ac:spMkLst>
        </pc:spChg>
        <pc:spChg chg="mod">
          <ac:chgData name="Pacôme Elouna Eyenga" userId="a2785b87-9e5a-4e80-8d3f-45c4831d1a4d" providerId="ADAL" clId="{D3229CAB-E861-43B7-AFE8-E80A8A53E430}" dt="2023-05-18T13:31:21.999" v="2095" actId="14100"/>
          <ac:spMkLst>
            <pc:docMk/>
            <pc:sldMk cId="1213672885" sldId="415"/>
            <ac:spMk id="21" creationId="{F8ED26C4-F208-E084-0755-1FDB56EEB490}"/>
          </ac:spMkLst>
        </pc:spChg>
        <pc:spChg chg="mod">
          <ac:chgData name="Pacôme Elouna Eyenga" userId="a2785b87-9e5a-4e80-8d3f-45c4831d1a4d" providerId="ADAL" clId="{D3229CAB-E861-43B7-AFE8-E80A8A53E430}" dt="2023-05-18T13:31:21.999" v="2095" actId="14100"/>
          <ac:spMkLst>
            <pc:docMk/>
            <pc:sldMk cId="1213672885" sldId="415"/>
            <ac:spMk id="22" creationId="{667781FA-2DB0-1119-8EF3-0CCFFCC3884C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27" creationId="{F682D3A7-A762-F756-9317-B21AE56532DE}"/>
          </ac:spMkLst>
        </pc:spChg>
        <pc:spChg chg="add del mod">
          <ac:chgData name="Pacôme Elouna Eyenga" userId="a2785b87-9e5a-4e80-8d3f-45c4831d1a4d" providerId="ADAL" clId="{D3229CAB-E861-43B7-AFE8-E80A8A53E430}" dt="2023-05-18T13:31:24.023" v="2096"/>
          <ac:spMkLst>
            <pc:docMk/>
            <pc:sldMk cId="1213672885" sldId="415"/>
            <ac:spMk id="28" creationId="{42FD13E7-A766-EDC6-DEF0-6E71EA90DB08}"/>
          </ac:spMkLst>
        </pc:spChg>
        <pc:grpChg chg="add del mod">
          <ac:chgData name="Pacôme Elouna Eyenga" userId="a2785b87-9e5a-4e80-8d3f-45c4831d1a4d" providerId="ADAL" clId="{D3229CAB-E861-43B7-AFE8-E80A8A53E430}" dt="2023-05-18T13:31:24.023" v="2096"/>
          <ac:grpSpMkLst>
            <pc:docMk/>
            <pc:sldMk cId="1213672885" sldId="415"/>
            <ac:grpSpMk id="18" creationId="{CA8CDC36-7256-3001-79B1-D5BAAB6CC833}"/>
          </ac:grpSpMkLst>
        </pc:grpChg>
        <pc:grpChg chg="mod">
          <ac:chgData name="Pacôme Elouna Eyenga" userId="a2785b87-9e5a-4e80-8d3f-45c4831d1a4d" providerId="ADAL" clId="{D3229CAB-E861-43B7-AFE8-E80A8A53E430}" dt="2023-05-18T13:31:21.999" v="2095" actId="14100"/>
          <ac:grpSpMkLst>
            <pc:docMk/>
            <pc:sldMk cId="1213672885" sldId="415"/>
            <ac:grpSpMk id="20" creationId="{360EB5C5-9405-1BFC-863F-D8A0207CC21E}"/>
          </ac:grpSpMkLst>
        </pc:grpChg>
        <pc:picChg chg="mod">
          <ac:chgData name="Pacôme Elouna Eyenga" userId="a2785b87-9e5a-4e80-8d3f-45c4831d1a4d" providerId="ADAL" clId="{D3229CAB-E861-43B7-AFE8-E80A8A53E430}" dt="2023-05-18T13:31:21.999" v="2095" actId="14100"/>
          <ac:picMkLst>
            <pc:docMk/>
            <pc:sldMk cId="1213672885" sldId="415"/>
            <ac:picMk id="19" creationId="{87885C7C-EDF7-7BF8-6DE5-A3E0497DCC24}"/>
          </ac:picMkLst>
        </pc:picChg>
        <pc:picChg chg="add del mod">
          <ac:chgData name="Pacôme Elouna Eyenga" userId="a2785b87-9e5a-4e80-8d3f-45c4831d1a4d" providerId="ADAL" clId="{D3229CAB-E861-43B7-AFE8-E80A8A53E430}" dt="2023-05-18T13:31:24.023" v="2096"/>
          <ac:picMkLst>
            <pc:docMk/>
            <pc:sldMk cId="1213672885" sldId="415"/>
            <ac:picMk id="23" creationId="{6B3674EE-D660-7D45-8F50-2BA924303664}"/>
          </ac:picMkLst>
        </pc:picChg>
        <pc:picChg chg="add del mod">
          <ac:chgData name="Pacôme Elouna Eyenga" userId="a2785b87-9e5a-4e80-8d3f-45c4831d1a4d" providerId="ADAL" clId="{D3229CAB-E861-43B7-AFE8-E80A8A53E430}" dt="2023-05-18T13:31:24.023" v="2096"/>
          <ac:picMkLst>
            <pc:docMk/>
            <pc:sldMk cId="1213672885" sldId="415"/>
            <ac:picMk id="24" creationId="{C8832E5D-BC7D-6DBF-99C9-74E697C9C304}"/>
          </ac:picMkLst>
        </pc:picChg>
        <pc:picChg chg="add del mod">
          <ac:chgData name="Pacôme Elouna Eyenga" userId="a2785b87-9e5a-4e80-8d3f-45c4831d1a4d" providerId="ADAL" clId="{D3229CAB-E861-43B7-AFE8-E80A8A53E430}" dt="2023-05-18T13:31:24.023" v="2096"/>
          <ac:picMkLst>
            <pc:docMk/>
            <pc:sldMk cId="1213672885" sldId="415"/>
            <ac:picMk id="25" creationId="{B0EE4CE8-9E42-7DC7-0723-BB440F99178F}"/>
          </ac:picMkLst>
        </pc:picChg>
        <pc:picChg chg="add del mod">
          <ac:chgData name="Pacôme Elouna Eyenga" userId="a2785b87-9e5a-4e80-8d3f-45c4831d1a4d" providerId="ADAL" clId="{D3229CAB-E861-43B7-AFE8-E80A8A53E430}" dt="2023-05-18T13:31:24.023" v="2096"/>
          <ac:picMkLst>
            <pc:docMk/>
            <pc:sldMk cId="1213672885" sldId="415"/>
            <ac:picMk id="26" creationId="{320EE265-30A5-5ACB-0598-F35782DCA257}"/>
          </ac:picMkLst>
        </pc:picChg>
        <pc:cxnChg chg="add del mod">
          <ac:chgData name="Pacôme Elouna Eyenga" userId="a2785b87-9e5a-4e80-8d3f-45c4831d1a4d" providerId="ADAL" clId="{D3229CAB-E861-43B7-AFE8-E80A8A53E430}" dt="2023-05-18T13:31:24.023" v="2096"/>
          <ac:cxnSpMkLst>
            <pc:docMk/>
            <pc:sldMk cId="1213672885" sldId="415"/>
            <ac:cxnSpMk id="8" creationId="{6C8076EE-5E85-EB4B-3185-F823582FC693}"/>
          </ac:cxnSpMkLst>
        </pc:cxnChg>
      </pc:sldChg>
      <pc:sldChg chg="modSp mod">
        <pc:chgData name="Pacôme Elouna Eyenga" userId="a2785b87-9e5a-4e80-8d3f-45c4831d1a4d" providerId="ADAL" clId="{D3229CAB-E861-43B7-AFE8-E80A8A53E430}" dt="2023-05-18T13:33:13.660" v="2112" actId="1076"/>
        <pc:sldMkLst>
          <pc:docMk/>
          <pc:sldMk cId="1419875559" sldId="416"/>
        </pc:sldMkLst>
        <pc:spChg chg="mod">
          <ac:chgData name="Pacôme Elouna Eyenga" userId="a2785b87-9e5a-4e80-8d3f-45c4831d1a4d" providerId="ADAL" clId="{D3229CAB-E861-43B7-AFE8-E80A8A53E430}" dt="2023-05-18T13:32:50.053" v="2110" actId="1076"/>
          <ac:spMkLst>
            <pc:docMk/>
            <pc:sldMk cId="1419875559" sldId="416"/>
            <ac:spMk id="3" creationId="{00000000-0000-0000-0000-000000000000}"/>
          </ac:spMkLst>
        </pc:spChg>
        <pc:spChg chg="mod">
          <ac:chgData name="Pacôme Elouna Eyenga" userId="a2785b87-9e5a-4e80-8d3f-45c4831d1a4d" providerId="ADAL" clId="{D3229CAB-E861-43B7-AFE8-E80A8A53E430}" dt="2023-05-18T13:33:13.660" v="2112" actId="1076"/>
          <ac:spMkLst>
            <pc:docMk/>
            <pc:sldMk cId="1419875559" sldId="416"/>
            <ac:spMk id="29" creationId="{00000000-0000-0000-0000-000000000000}"/>
          </ac:spMkLst>
        </pc:spChg>
      </pc:sldChg>
      <pc:sldChg chg="modSp del mod ord">
        <pc:chgData name="Pacôme Elouna Eyenga" userId="a2785b87-9e5a-4e80-8d3f-45c4831d1a4d" providerId="ADAL" clId="{D3229CAB-E861-43B7-AFE8-E80A8A53E430}" dt="2023-05-19T23:47:39.589" v="4915" actId="47"/>
        <pc:sldMkLst>
          <pc:docMk/>
          <pc:sldMk cId="2944323526" sldId="417"/>
        </pc:sldMkLst>
        <pc:spChg chg="mod">
          <ac:chgData name="Pacôme Elouna Eyenga" userId="a2785b87-9e5a-4e80-8d3f-45c4831d1a4d" providerId="ADAL" clId="{D3229CAB-E861-43B7-AFE8-E80A8A53E430}" dt="2023-05-18T13:24:56.174" v="2030" actId="27636"/>
          <ac:spMkLst>
            <pc:docMk/>
            <pc:sldMk cId="2944323526" sldId="417"/>
            <ac:spMk id="4" creationId="{00000000-0000-0000-0000-000000000000}"/>
          </ac:spMkLst>
        </pc:spChg>
        <pc:spChg chg="mod">
          <ac:chgData name="Pacôme Elouna Eyenga" userId="a2785b87-9e5a-4e80-8d3f-45c4831d1a4d" providerId="ADAL" clId="{D3229CAB-E861-43B7-AFE8-E80A8A53E430}" dt="2023-05-18T13:37:20.218" v="2151" actId="14100"/>
          <ac:spMkLst>
            <pc:docMk/>
            <pc:sldMk cId="2944323526" sldId="417"/>
            <ac:spMk id="5" creationId="{00000000-0000-0000-0000-000000000000}"/>
          </ac:spMkLst>
        </pc:spChg>
        <pc:spChg chg="mod">
          <ac:chgData name="Pacôme Elouna Eyenga" userId="a2785b87-9e5a-4e80-8d3f-45c4831d1a4d" providerId="ADAL" clId="{D3229CAB-E861-43B7-AFE8-E80A8A53E430}" dt="2023-05-18T13:38:05.481" v="2159" actId="14100"/>
          <ac:spMkLst>
            <pc:docMk/>
            <pc:sldMk cId="2944323526" sldId="417"/>
            <ac:spMk id="6" creationId="{00000000-0000-0000-0000-000000000000}"/>
          </ac:spMkLst>
        </pc:spChg>
      </pc:sldChg>
      <pc:sldChg chg="addSp delSp modSp mod">
        <pc:chgData name="Pacôme Elouna Eyenga" userId="a2785b87-9e5a-4e80-8d3f-45c4831d1a4d" providerId="ADAL" clId="{D3229CAB-E861-43B7-AFE8-E80A8A53E430}" dt="2023-05-19T22:38:12.805" v="3620" actId="27918"/>
        <pc:sldMkLst>
          <pc:docMk/>
          <pc:sldMk cId="2533445445" sldId="418"/>
        </pc:sldMkLst>
        <pc:spChg chg="add del mod">
          <ac:chgData name="Pacôme Elouna Eyenga" userId="a2785b87-9e5a-4e80-8d3f-45c4831d1a4d" providerId="ADAL" clId="{D3229CAB-E861-43B7-AFE8-E80A8A53E430}" dt="2023-05-19T09:06:02.121" v="2174" actId="21"/>
          <ac:spMkLst>
            <pc:docMk/>
            <pc:sldMk cId="2533445445" sldId="418"/>
            <ac:spMk id="3" creationId="{1882E372-E7F2-6256-61C0-21CB31A60155}"/>
          </ac:spMkLst>
        </pc:spChg>
        <pc:spChg chg="del mod">
          <ac:chgData name="Pacôme Elouna Eyenga" userId="a2785b87-9e5a-4e80-8d3f-45c4831d1a4d" providerId="ADAL" clId="{D3229CAB-E861-43B7-AFE8-E80A8A53E430}" dt="2023-05-19T21:54:34.283" v="3115" actId="478"/>
          <ac:spMkLst>
            <pc:docMk/>
            <pc:sldMk cId="2533445445" sldId="418"/>
            <ac:spMk id="4" creationId="{00000000-0000-0000-0000-000000000000}"/>
          </ac:spMkLst>
        </pc:spChg>
        <pc:spChg chg="add del mod">
          <ac:chgData name="Pacôme Elouna Eyenga" userId="a2785b87-9e5a-4e80-8d3f-45c4831d1a4d" providerId="ADAL" clId="{D3229CAB-E861-43B7-AFE8-E80A8A53E430}" dt="2023-05-19T21:54:39.733" v="3116" actId="478"/>
          <ac:spMkLst>
            <pc:docMk/>
            <pc:sldMk cId="2533445445" sldId="418"/>
            <ac:spMk id="8" creationId="{E831166F-6A53-9926-D522-A9EFBA44C2B0}"/>
          </ac:spMkLst>
        </pc:spChg>
        <pc:graphicFrameChg chg="del mod">
          <ac:chgData name="Pacôme Elouna Eyenga" userId="a2785b87-9e5a-4e80-8d3f-45c4831d1a4d" providerId="ADAL" clId="{D3229CAB-E861-43B7-AFE8-E80A8A53E430}" dt="2023-05-19T09:03:03.800" v="2163" actId="478"/>
          <ac:graphicFrameMkLst>
            <pc:docMk/>
            <pc:sldMk cId="2533445445" sldId="418"/>
            <ac:graphicFrameMk id="5" creationId="{00000000-0008-0000-0100-000006000000}"/>
          </ac:graphicFrameMkLst>
        </pc:graphicFrameChg>
        <pc:graphicFrameChg chg="add del mod">
          <ac:chgData name="Pacôme Elouna Eyenga" userId="a2785b87-9e5a-4e80-8d3f-45c4831d1a4d" providerId="ADAL" clId="{D3229CAB-E861-43B7-AFE8-E80A8A53E430}" dt="2023-05-19T20:57:05.493" v="2670" actId="478"/>
          <ac:graphicFrameMkLst>
            <pc:docMk/>
            <pc:sldMk cId="2533445445" sldId="418"/>
            <ac:graphicFrameMk id="6" creationId="{00000000-0008-0000-0100-00000C000000}"/>
          </ac:graphicFrameMkLst>
        </pc:graphicFrameChg>
        <pc:graphicFrameChg chg="add mod">
          <ac:chgData name="Pacôme Elouna Eyenga" userId="a2785b87-9e5a-4e80-8d3f-45c4831d1a4d" providerId="ADAL" clId="{D3229CAB-E861-43B7-AFE8-E80A8A53E430}" dt="2023-05-19T22:38:04.640" v="3614"/>
          <ac:graphicFrameMkLst>
            <pc:docMk/>
            <pc:sldMk cId="2533445445" sldId="418"/>
            <ac:graphicFrameMk id="9" creationId="{00000000-0008-0000-0100-000006000000}"/>
          </ac:graphicFrameMkLst>
        </pc:graphicFrameChg>
      </pc:sldChg>
      <pc:sldChg chg="modSp del mod">
        <pc:chgData name="Pacôme Elouna Eyenga" userId="a2785b87-9e5a-4e80-8d3f-45c4831d1a4d" providerId="ADAL" clId="{D3229CAB-E861-43B7-AFE8-E80A8A53E430}" dt="2023-05-18T12:37:24.378" v="1055" actId="47"/>
        <pc:sldMkLst>
          <pc:docMk/>
          <pc:sldMk cId="3019551676" sldId="419"/>
        </pc:sldMkLst>
        <pc:spChg chg="mod">
          <ac:chgData name="Pacôme Elouna Eyenga" userId="a2785b87-9e5a-4e80-8d3f-45c4831d1a4d" providerId="ADAL" clId="{D3229CAB-E861-43B7-AFE8-E80A8A53E430}" dt="2023-05-18T12:21:47.100" v="951" actId="14100"/>
          <ac:spMkLst>
            <pc:docMk/>
            <pc:sldMk cId="3019551676" sldId="419"/>
            <ac:spMk id="3" creationId="{00000000-0000-0000-0000-000000000000}"/>
          </ac:spMkLst>
        </pc:spChg>
      </pc:sldChg>
      <pc:sldChg chg="addSp delSp modSp del mod">
        <pc:chgData name="Pacôme Elouna Eyenga" userId="a2785b87-9e5a-4e80-8d3f-45c4831d1a4d" providerId="ADAL" clId="{D3229CAB-E861-43B7-AFE8-E80A8A53E430}" dt="2023-05-19T10:48:00.808" v="2609" actId="6549"/>
        <pc:sldMkLst>
          <pc:docMk/>
          <pc:sldMk cId="3309787401" sldId="420"/>
        </pc:sldMkLst>
        <pc:spChg chg="del mod">
          <ac:chgData name="Pacôme Elouna Eyenga" userId="a2785b87-9e5a-4e80-8d3f-45c4831d1a4d" providerId="ADAL" clId="{D3229CAB-E861-43B7-AFE8-E80A8A53E430}" dt="2023-05-18T12:38:00.102" v="1058" actId="21"/>
          <ac:spMkLst>
            <pc:docMk/>
            <pc:sldMk cId="3309787401" sldId="420"/>
            <ac:spMk id="3" creationId="{00000000-0000-0000-0000-000000000000}"/>
          </ac:spMkLst>
        </pc:spChg>
        <pc:spChg chg="mod">
          <ac:chgData name="Pacôme Elouna Eyenga" userId="a2785b87-9e5a-4e80-8d3f-45c4831d1a4d" providerId="ADAL" clId="{D3229CAB-E861-43B7-AFE8-E80A8A53E430}" dt="2023-05-19T10:48:00.808" v="2609" actId="6549"/>
          <ac:spMkLst>
            <pc:docMk/>
            <pc:sldMk cId="3309787401" sldId="420"/>
            <ac:spMk id="4" creationId="{00000000-0000-0000-0000-000000000000}"/>
          </ac:spMkLst>
        </pc:spChg>
        <pc:spChg chg="mod">
          <ac:chgData name="Pacôme Elouna Eyenga" userId="a2785b87-9e5a-4e80-8d3f-45c4831d1a4d" providerId="ADAL" clId="{D3229CAB-E861-43B7-AFE8-E80A8A53E430}" dt="2023-05-18T12:43:56.709" v="1165" actId="14100"/>
          <ac:spMkLst>
            <pc:docMk/>
            <pc:sldMk cId="3309787401" sldId="420"/>
            <ac:spMk id="5" creationId="{9C601C9D-866A-2171-7B4A-E5CCD73E9149}"/>
          </ac:spMkLst>
        </pc:spChg>
        <pc:spChg chg="add del mod">
          <ac:chgData name="Pacôme Elouna Eyenga" userId="a2785b87-9e5a-4e80-8d3f-45c4831d1a4d" providerId="ADAL" clId="{D3229CAB-E861-43B7-AFE8-E80A8A53E430}" dt="2023-05-18T12:38:14.374" v="1059"/>
          <ac:spMkLst>
            <pc:docMk/>
            <pc:sldMk cId="3309787401" sldId="420"/>
            <ac:spMk id="6" creationId="{99D9F6D8-027C-BDF2-2A92-80D23EC867B4}"/>
          </ac:spMkLst>
        </pc:spChg>
        <pc:spChg chg="add del mod">
          <ac:chgData name="Pacôme Elouna Eyenga" userId="a2785b87-9e5a-4e80-8d3f-45c4831d1a4d" providerId="ADAL" clId="{D3229CAB-E861-43B7-AFE8-E80A8A53E430}" dt="2023-05-18T13:03:58.867" v="1617" actId="21"/>
          <ac:spMkLst>
            <pc:docMk/>
            <pc:sldMk cId="3309787401" sldId="420"/>
            <ac:spMk id="7" creationId="{E8CEE020-B52B-038B-82E0-BEE4BF7D5A4B}"/>
          </ac:spMkLst>
        </pc:spChg>
        <pc:spChg chg="add mod">
          <ac:chgData name="Pacôme Elouna Eyenga" userId="a2785b87-9e5a-4e80-8d3f-45c4831d1a4d" providerId="ADAL" clId="{D3229CAB-E861-43B7-AFE8-E80A8A53E430}" dt="2023-05-18T13:04:25.664" v="1622" actId="1076"/>
          <ac:spMkLst>
            <pc:docMk/>
            <pc:sldMk cId="3309787401" sldId="420"/>
            <ac:spMk id="8" creationId="{DEEBBEF4-AC61-9F7D-476F-27C63C4D85A2}"/>
          </ac:spMkLst>
        </pc:spChg>
        <pc:spChg chg="add del mod">
          <ac:chgData name="Pacôme Elouna Eyenga" userId="a2785b87-9e5a-4e80-8d3f-45c4831d1a4d" providerId="ADAL" clId="{D3229CAB-E861-43B7-AFE8-E80A8A53E430}" dt="2023-05-18T13:04:03.409" v="1618" actId="478"/>
          <ac:spMkLst>
            <pc:docMk/>
            <pc:sldMk cId="3309787401" sldId="420"/>
            <ac:spMk id="10" creationId="{E01767D8-2F1A-4D4F-F8F0-6D52A0256D8C}"/>
          </ac:spMkLst>
        </pc:spChg>
        <pc:spChg chg="add del mod">
          <ac:chgData name="Pacôme Elouna Eyenga" userId="a2785b87-9e5a-4e80-8d3f-45c4831d1a4d" providerId="ADAL" clId="{D3229CAB-E861-43B7-AFE8-E80A8A53E430}" dt="2023-05-18T13:04:15.256" v="1620" actId="21"/>
          <ac:spMkLst>
            <pc:docMk/>
            <pc:sldMk cId="3309787401" sldId="420"/>
            <ac:spMk id="11" creationId="{43D2B1FC-2F8E-45CD-3760-0A870206008A}"/>
          </ac:spMkLst>
        </pc:spChg>
        <pc:spChg chg="add del mod">
          <ac:chgData name="Pacôme Elouna Eyenga" userId="a2785b87-9e5a-4e80-8d3f-45c4831d1a4d" providerId="ADAL" clId="{D3229CAB-E861-43B7-AFE8-E80A8A53E430}" dt="2023-05-18T13:04:19.314" v="1621" actId="21"/>
          <ac:spMkLst>
            <pc:docMk/>
            <pc:sldMk cId="3309787401" sldId="420"/>
            <ac:spMk id="13" creationId="{0BA87FCF-F11F-5F83-B204-E4CA53855622}"/>
          </ac:spMkLst>
        </pc:spChg>
      </pc:sldChg>
      <pc:sldChg chg="addSp delSp modSp del mod ord">
        <pc:chgData name="Pacôme Elouna Eyenga" userId="a2785b87-9e5a-4e80-8d3f-45c4831d1a4d" providerId="ADAL" clId="{D3229CAB-E861-43B7-AFE8-E80A8A53E430}" dt="2023-05-18T13:20:38.928" v="2012" actId="255"/>
        <pc:sldMkLst>
          <pc:docMk/>
          <pc:sldMk cId="2695428354" sldId="421"/>
        </pc:sldMkLst>
        <pc:spChg chg="mod">
          <ac:chgData name="Pacôme Elouna Eyenga" userId="a2785b87-9e5a-4e80-8d3f-45c4831d1a4d" providerId="ADAL" clId="{D3229CAB-E861-43B7-AFE8-E80A8A53E430}" dt="2023-05-18T13:20:38.928" v="2012" actId="255"/>
          <ac:spMkLst>
            <pc:docMk/>
            <pc:sldMk cId="2695428354" sldId="421"/>
            <ac:spMk id="2" creationId="{06B11FCF-5925-1B98-5A4C-E8E32ACED30D}"/>
          </ac:spMkLst>
        </pc:spChg>
        <pc:spChg chg="mod">
          <ac:chgData name="Pacôme Elouna Eyenga" userId="a2785b87-9e5a-4e80-8d3f-45c4831d1a4d" providerId="ADAL" clId="{D3229CAB-E861-43B7-AFE8-E80A8A53E430}" dt="2023-05-18T12:54:00.617" v="1331" actId="14100"/>
          <ac:spMkLst>
            <pc:docMk/>
            <pc:sldMk cId="2695428354" sldId="421"/>
            <ac:spMk id="6" creationId="{66209A9A-8B16-CF29-27E5-1959E3D36620}"/>
          </ac:spMkLst>
        </pc:spChg>
        <pc:spChg chg="mod">
          <ac:chgData name="Pacôme Elouna Eyenga" userId="a2785b87-9e5a-4e80-8d3f-45c4831d1a4d" providerId="ADAL" clId="{D3229CAB-E861-43B7-AFE8-E80A8A53E430}" dt="2023-05-18T12:51:19.896" v="1286" actId="14100"/>
          <ac:spMkLst>
            <pc:docMk/>
            <pc:sldMk cId="2695428354" sldId="421"/>
            <ac:spMk id="8" creationId="{ACCCFCFF-D6FB-0F24-9C22-EA7298119163}"/>
          </ac:spMkLst>
        </pc:spChg>
        <pc:spChg chg="mod">
          <ac:chgData name="Pacôme Elouna Eyenga" userId="a2785b87-9e5a-4e80-8d3f-45c4831d1a4d" providerId="ADAL" clId="{D3229CAB-E861-43B7-AFE8-E80A8A53E430}" dt="2023-05-18T12:51:08.150" v="1284" actId="2711"/>
          <ac:spMkLst>
            <pc:docMk/>
            <pc:sldMk cId="2695428354" sldId="421"/>
            <ac:spMk id="10" creationId="{949A5777-A236-D581-53E9-FC4F278890E5}"/>
          </ac:spMkLst>
        </pc:spChg>
        <pc:spChg chg="add mod">
          <ac:chgData name="Pacôme Elouna Eyenga" userId="a2785b87-9e5a-4e80-8d3f-45c4831d1a4d" providerId="ADAL" clId="{D3229CAB-E861-43B7-AFE8-E80A8A53E430}" dt="2023-05-18T12:59:58.948" v="1555" actId="1076"/>
          <ac:spMkLst>
            <pc:docMk/>
            <pc:sldMk cId="2695428354" sldId="421"/>
            <ac:spMk id="27" creationId="{BE5D6565-13FC-4BD9-572F-32118058271C}"/>
          </ac:spMkLst>
        </pc:spChg>
        <pc:spChg chg="add mod">
          <ac:chgData name="Pacôme Elouna Eyenga" userId="a2785b87-9e5a-4e80-8d3f-45c4831d1a4d" providerId="ADAL" clId="{D3229CAB-E861-43B7-AFE8-E80A8A53E430}" dt="2023-05-18T13:02:26.661" v="1610" actId="14100"/>
          <ac:spMkLst>
            <pc:docMk/>
            <pc:sldMk cId="2695428354" sldId="421"/>
            <ac:spMk id="28" creationId="{21EB00CE-79A0-E14A-E2F3-782AFA8D81CA}"/>
          </ac:spMkLst>
        </pc:spChg>
        <pc:picChg chg="mod">
          <ac:chgData name="Pacôme Elouna Eyenga" userId="a2785b87-9e5a-4e80-8d3f-45c4831d1a4d" providerId="ADAL" clId="{D3229CAB-E861-43B7-AFE8-E80A8A53E430}" dt="2023-05-18T12:59:51.938" v="1554" actId="1076"/>
          <ac:picMkLst>
            <pc:docMk/>
            <pc:sldMk cId="2695428354" sldId="421"/>
            <ac:picMk id="4" creationId="{FFA77D06-249E-0152-5C04-5075F85930EE}"/>
          </ac:picMkLst>
        </pc:picChg>
        <pc:picChg chg="add del mod">
          <ac:chgData name="Pacôme Elouna Eyenga" userId="a2785b87-9e5a-4e80-8d3f-45c4831d1a4d" providerId="ADAL" clId="{D3229CAB-E861-43B7-AFE8-E80A8A53E430}" dt="2023-05-18T12:57:41.388" v="1415" actId="478"/>
          <ac:picMkLst>
            <pc:docMk/>
            <pc:sldMk cId="2695428354" sldId="421"/>
            <ac:picMk id="26" creationId="{5A282391-5645-9A36-1337-397A8842087A}"/>
          </ac:picMkLst>
        </pc:picChg>
        <pc:cxnChg chg="mod">
          <ac:chgData name="Pacôme Elouna Eyenga" userId="a2785b87-9e5a-4e80-8d3f-45c4831d1a4d" providerId="ADAL" clId="{D3229CAB-E861-43B7-AFE8-E80A8A53E430}" dt="2023-05-18T12:54:08.596" v="1333" actId="14100"/>
          <ac:cxnSpMkLst>
            <pc:docMk/>
            <pc:sldMk cId="2695428354" sldId="421"/>
            <ac:cxnSpMk id="5" creationId="{A9FE38FE-BCE1-3434-C69B-56BCF4EA90D4}"/>
          </ac:cxnSpMkLst>
        </pc:cxnChg>
        <pc:cxnChg chg="mod">
          <ac:chgData name="Pacôme Elouna Eyenga" userId="a2785b87-9e5a-4e80-8d3f-45c4831d1a4d" providerId="ADAL" clId="{D3229CAB-E861-43B7-AFE8-E80A8A53E430}" dt="2023-05-18T12:48:38.479" v="1218" actId="1076"/>
          <ac:cxnSpMkLst>
            <pc:docMk/>
            <pc:sldMk cId="2695428354" sldId="421"/>
            <ac:cxnSpMk id="9" creationId="{EA09DC5C-0DA6-6B3C-94FE-23002E163CA8}"/>
          </ac:cxnSpMkLst>
        </pc:cxnChg>
        <pc:cxnChg chg="mod">
          <ac:chgData name="Pacôme Elouna Eyenga" userId="a2785b87-9e5a-4e80-8d3f-45c4831d1a4d" providerId="ADAL" clId="{D3229CAB-E861-43B7-AFE8-E80A8A53E430}" dt="2023-05-18T12:51:31.375" v="1289" actId="14100"/>
          <ac:cxnSpMkLst>
            <pc:docMk/>
            <pc:sldMk cId="2695428354" sldId="421"/>
            <ac:cxnSpMk id="19" creationId="{4A2D4FDE-AFB7-B55B-1B36-BA433757ECD3}"/>
          </ac:cxnSpMkLst>
        </pc:cxnChg>
      </pc:sldChg>
      <pc:sldChg chg="addSp delSp del mod">
        <pc:chgData name="Pacôme Elouna Eyenga" userId="a2785b87-9e5a-4e80-8d3f-45c4831d1a4d" providerId="ADAL" clId="{D3229CAB-E861-43B7-AFE8-E80A8A53E430}" dt="2023-05-19T09:56:08.343" v="2213" actId="9405"/>
        <pc:sldMkLst>
          <pc:docMk/>
          <pc:sldMk cId="2294368777" sldId="422"/>
        </pc:sldMkLst>
        <pc:inkChg chg="add">
          <ac:chgData name="Pacôme Elouna Eyenga" userId="a2785b87-9e5a-4e80-8d3f-45c4831d1a4d" providerId="ADAL" clId="{D3229CAB-E861-43B7-AFE8-E80A8A53E430}" dt="2023-05-19T09:50:53.089" v="2201" actId="9405"/>
          <ac:inkMkLst>
            <pc:docMk/>
            <pc:sldMk cId="2294368777" sldId="422"/>
            <ac:inkMk id="2" creationId="{04A463FB-DDDE-C199-AAD0-8F2BD7FE2B94}"/>
          </ac:inkMkLst>
        </pc:inkChg>
        <pc:inkChg chg="add del">
          <ac:chgData name="Pacôme Elouna Eyenga" userId="a2785b87-9e5a-4e80-8d3f-45c4831d1a4d" providerId="ADAL" clId="{D3229CAB-E861-43B7-AFE8-E80A8A53E430}" dt="2023-05-19T09:55:57.738" v="2211"/>
          <ac:inkMkLst>
            <pc:docMk/>
            <pc:sldMk cId="2294368777" sldId="422"/>
            <ac:inkMk id="4" creationId="{8DE7CCE4-AAF4-B81B-C869-7E20DE43051F}"/>
          </ac:inkMkLst>
        </pc:inkChg>
        <pc:inkChg chg="add del">
          <ac:chgData name="Pacôme Elouna Eyenga" userId="a2785b87-9e5a-4e80-8d3f-45c4831d1a4d" providerId="ADAL" clId="{D3229CAB-E861-43B7-AFE8-E80A8A53E430}" dt="2023-05-19T09:55:59.241" v="2212"/>
          <ac:inkMkLst>
            <pc:docMk/>
            <pc:sldMk cId="2294368777" sldId="422"/>
            <ac:inkMk id="5" creationId="{B17209B2-3164-84D5-83CE-021C96351B9E}"/>
          </ac:inkMkLst>
        </pc:inkChg>
        <pc:inkChg chg="add del">
          <ac:chgData name="Pacôme Elouna Eyenga" userId="a2785b87-9e5a-4e80-8d3f-45c4831d1a4d" providerId="ADAL" clId="{D3229CAB-E861-43B7-AFE8-E80A8A53E430}" dt="2023-05-19T09:55:57.737" v="2210"/>
          <ac:inkMkLst>
            <pc:docMk/>
            <pc:sldMk cId="2294368777" sldId="422"/>
            <ac:inkMk id="6" creationId="{DB476D69-806B-01F0-4344-8A1C5115747F}"/>
          </ac:inkMkLst>
        </pc:inkChg>
        <pc:inkChg chg="add del">
          <ac:chgData name="Pacôme Elouna Eyenga" userId="a2785b87-9e5a-4e80-8d3f-45c4831d1a4d" providerId="ADAL" clId="{D3229CAB-E861-43B7-AFE8-E80A8A53E430}" dt="2023-05-19T09:53:41.616" v="2208"/>
          <ac:inkMkLst>
            <pc:docMk/>
            <pc:sldMk cId="2294368777" sldId="422"/>
            <ac:inkMk id="7" creationId="{DB9722CB-0EFA-1D20-2096-497A901CAC1F}"/>
          </ac:inkMkLst>
        </pc:inkChg>
        <pc:inkChg chg="add">
          <ac:chgData name="Pacôme Elouna Eyenga" userId="a2785b87-9e5a-4e80-8d3f-45c4831d1a4d" providerId="ADAL" clId="{D3229CAB-E861-43B7-AFE8-E80A8A53E430}" dt="2023-05-19T09:56:08.343" v="2213" actId="9405"/>
          <ac:inkMkLst>
            <pc:docMk/>
            <pc:sldMk cId="2294368777" sldId="422"/>
            <ac:inkMk id="8" creationId="{0DDE34E5-CACE-06ED-2506-95AD3D3308BE}"/>
          </ac:inkMkLst>
        </pc:inkChg>
      </pc:sldChg>
      <pc:sldChg chg="del">
        <pc:chgData name="Pacôme Elouna Eyenga" userId="a2785b87-9e5a-4e80-8d3f-45c4831d1a4d" providerId="ADAL" clId="{D3229CAB-E861-43B7-AFE8-E80A8A53E430}" dt="2023-05-18T13:12:21.734" v="1727" actId="47"/>
        <pc:sldMkLst>
          <pc:docMk/>
          <pc:sldMk cId="4118440937" sldId="423"/>
        </pc:sldMkLst>
      </pc:sldChg>
      <pc:sldChg chg="modSp del mod">
        <pc:chgData name="Pacôme Elouna Eyenga" userId="a2785b87-9e5a-4e80-8d3f-45c4831d1a4d" providerId="ADAL" clId="{D3229CAB-E861-43B7-AFE8-E80A8A53E430}" dt="2023-05-18T13:21:19.391" v="2013" actId="47"/>
        <pc:sldMkLst>
          <pc:docMk/>
          <pc:sldMk cId="2525656659" sldId="424"/>
        </pc:sldMkLst>
        <pc:spChg chg="mod">
          <ac:chgData name="Pacôme Elouna Eyenga" userId="a2785b87-9e5a-4e80-8d3f-45c4831d1a4d" providerId="ADAL" clId="{D3229CAB-E861-43B7-AFE8-E80A8A53E430}" dt="2023-05-18T13:17:40.927" v="1971" actId="1076"/>
          <ac:spMkLst>
            <pc:docMk/>
            <pc:sldMk cId="2525656659" sldId="424"/>
            <ac:spMk id="9" creationId="{0BD060A4-C381-F792-25A3-920E69A24712}"/>
          </ac:spMkLst>
        </pc:spChg>
      </pc:sldChg>
      <pc:sldChg chg="modSp del mod">
        <pc:chgData name="Pacôme Elouna Eyenga" userId="a2785b87-9e5a-4e80-8d3f-45c4831d1a4d" providerId="ADAL" clId="{D3229CAB-E861-43B7-AFE8-E80A8A53E430}" dt="2023-05-18T13:21:45.575" v="2014" actId="47"/>
        <pc:sldMkLst>
          <pc:docMk/>
          <pc:sldMk cId="4074154977" sldId="425"/>
        </pc:sldMkLst>
        <pc:spChg chg="mod">
          <ac:chgData name="Pacôme Elouna Eyenga" userId="a2785b87-9e5a-4e80-8d3f-45c4831d1a4d" providerId="ADAL" clId="{D3229CAB-E861-43B7-AFE8-E80A8A53E430}" dt="2023-05-18T12:20:27.564" v="946" actId="27636"/>
          <ac:spMkLst>
            <pc:docMk/>
            <pc:sldMk cId="4074154977" sldId="425"/>
            <ac:spMk id="2" creationId="{00000000-0000-0000-0000-000000000000}"/>
          </ac:spMkLst>
        </pc:spChg>
      </pc:sldChg>
      <pc:sldChg chg="addSp delSp modSp add mod modClrScheme chgLayout">
        <pc:chgData name="Pacôme Elouna Eyenga" userId="a2785b87-9e5a-4e80-8d3f-45c4831d1a4d" providerId="ADAL" clId="{D3229CAB-E861-43B7-AFE8-E80A8A53E430}" dt="2023-05-18T13:02:37.858" v="1614" actId="27636"/>
        <pc:sldMkLst>
          <pc:docMk/>
          <pc:sldMk cId="2222267310" sldId="426"/>
        </pc:sldMkLst>
        <pc:spChg chg="del">
          <ac:chgData name="Pacôme Elouna Eyenga" userId="a2785b87-9e5a-4e80-8d3f-45c4831d1a4d" providerId="ADAL" clId="{D3229CAB-E861-43B7-AFE8-E80A8A53E430}" dt="2023-05-18T12:22:14.031" v="954" actId="21"/>
          <ac:spMkLst>
            <pc:docMk/>
            <pc:sldMk cId="2222267310" sldId="426"/>
            <ac:spMk id="2" creationId="{478FA76A-E012-E7E7-4018-9AB53B07B25F}"/>
          </ac:spMkLst>
        </pc:spChg>
        <pc:spChg chg="add mod">
          <ac:chgData name="Pacôme Elouna Eyenga" userId="a2785b87-9e5a-4e80-8d3f-45c4831d1a4d" providerId="ADAL" clId="{D3229CAB-E861-43B7-AFE8-E80A8A53E430}" dt="2023-05-18T13:02:37.858" v="1614" actId="27636"/>
          <ac:spMkLst>
            <pc:docMk/>
            <pc:sldMk cId="2222267310" sldId="426"/>
            <ac:spMk id="3" creationId="{9ECAD26C-93CF-AA6C-8CBE-EE8AF631B16B}"/>
          </ac:spMkLst>
        </pc:spChg>
        <pc:spChg chg="add del mod">
          <ac:chgData name="Pacôme Elouna Eyenga" userId="a2785b87-9e5a-4e80-8d3f-45c4831d1a4d" providerId="ADAL" clId="{D3229CAB-E861-43B7-AFE8-E80A8A53E430}" dt="2023-05-18T12:22:34.378" v="955" actId="478"/>
          <ac:spMkLst>
            <pc:docMk/>
            <pc:sldMk cId="2222267310" sldId="426"/>
            <ac:spMk id="5" creationId="{DC1F6A62-8FEB-E0BD-E1C0-95CE80F386B1}"/>
          </ac:spMkLst>
        </pc:spChg>
        <pc:spChg chg="add del mod">
          <ac:chgData name="Pacôme Elouna Eyenga" userId="a2785b87-9e5a-4e80-8d3f-45c4831d1a4d" providerId="ADAL" clId="{D3229CAB-E861-43B7-AFE8-E80A8A53E430}" dt="2023-05-18T12:22:57.852" v="959"/>
          <ac:spMkLst>
            <pc:docMk/>
            <pc:sldMk cId="2222267310" sldId="426"/>
            <ac:spMk id="6" creationId="{5E17D417-807A-28F7-31CB-D69BF588708A}"/>
          </ac:spMkLst>
        </pc:spChg>
        <pc:spChg chg="add mod ord">
          <ac:chgData name="Pacôme Elouna Eyenga" userId="a2785b87-9e5a-4e80-8d3f-45c4831d1a4d" providerId="ADAL" clId="{D3229CAB-E861-43B7-AFE8-E80A8A53E430}" dt="2023-05-18T12:43:10.685" v="1163" actId="20577"/>
          <ac:spMkLst>
            <pc:docMk/>
            <pc:sldMk cId="2222267310" sldId="426"/>
            <ac:spMk id="7" creationId="{8B8AC444-A450-7A39-9EED-82EFBDD55F42}"/>
          </ac:spMkLst>
        </pc:spChg>
        <pc:spChg chg="add mod">
          <ac:chgData name="Pacôme Elouna Eyenga" userId="a2785b87-9e5a-4e80-8d3f-45c4831d1a4d" providerId="ADAL" clId="{D3229CAB-E861-43B7-AFE8-E80A8A53E430}" dt="2023-05-18T12:42:36.568" v="1157" actId="1076"/>
          <ac:spMkLst>
            <pc:docMk/>
            <pc:sldMk cId="2222267310" sldId="426"/>
            <ac:spMk id="12" creationId="{82AB65DD-EFBD-6914-A637-288EAEB9611E}"/>
          </ac:spMkLst>
        </pc:spChg>
        <pc:graphicFrameChg chg="add del mod">
          <ac:chgData name="Pacôme Elouna Eyenga" userId="a2785b87-9e5a-4e80-8d3f-45c4831d1a4d" providerId="ADAL" clId="{D3229CAB-E861-43B7-AFE8-E80A8A53E430}" dt="2023-05-18T12:30:51.524" v="991" actId="478"/>
          <ac:graphicFrameMkLst>
            <pc:docMk/>
            <pc:sldMk cId="2222267310" sldId="426"/>
            <ac:graphicFrameMk id="8" creationId="{BCBD9335-ACE3-E74D-1FE7-4AEB132635D2}"/>
          </ac:graphicFrameMkLst>
        </pc:graphicFrameChg>
        <pc:picChg chg="add mod">
          <ac:chgData name="Pacôme Elouna Eyenga" userId="a2785b87-9e5a-4e80-8d3f-45c4831d1a4d" providerId="ADAL" clId="{D3229CAB-E861-43B7-AFE8-E80A8A53E430}" dt="2023-05-18T12:35:11.019" v="1030" actId="14100"/>
          <ac:picMkLst>
            <pc:docMk/>
            <pc:sldMk cId="2222267310" sldId="426"/>
            <ac:picMk id="9" creationId="{0DD67114-565C-6154-A71B-93BA5126407D}"/>
          </ac:picMkLst>
        </pc:picChg>
        <pc:picChg chg="add mod">
          <ac:chgData name="Pacôme Elouna Eyenga" userId="a2785b87-9e5a-4e80-8d3f-45c4831d1a4d" providerId="ADAL" clId="{D3229CAB-E861-43B7-AFE8-E80A8A53E430}" dt="2023-05-18T12:35:25.621" v="1033" actId="1076"/>
          <ac:picMkLst>
            <pc:docMk/>
            <pc:sldMk cId="2222267310" sldId="426"/>
            <ac:picMk id="10" creationId="{F5DB5202-C95F-8964-E409-3FB2945D2F72}"/>
          </ac:picMkLst>
        </pc:picChg>
        <pc:picChg chg="add mod modCrop">
          <ac:chgData name="Pacôme Elouna Eyenga" userId="a2785b87-9e5a-4e80-8d3f-45c4831d1a4d" providerId="ADAL" clId="{D3229CAB-E861-43B7-AFE8-E80A8A53E430}" dt="2023-05-18T12:43:37.024" v="1164" actId="1076"/>
          <ac:picMkLst>
            <pc:docMk/>
            <pc:sldMk cId="2222267310" sldId="426"/>
            <ac:picMk id="11" creationId="{0746A22D-9999-3BF8-4825-BCA07DB33761}"/>
          </ac:picMkLst>
        </pc:picChg>
      </pc:sldChg>
      <pc:sldChg chg="addSp delSp modSp add mod ord modClrScheme chgLayout">
        <pc:chgData name="Pacôme Elouna Eyenga" userId="a2785b87-9e5a-4e80-8d3f-45c4831d1a4d" providerId="ADAL" clId="{D3229CAB-E861-43B7-AFE8-E80A8A53E430}" dt="2023-05-19T10:41:21.391" v="2450" actId="1076"/>
        <pc:sldMkLst>
          <pc:docMk/>
          <pc:sldMk cId="1294628877" sldId="427"/>
        </pc:sldMkLst>
        <pc:spChg chg="add mod">
          <ac:chgData name="Pacôme Elouna Eyenga" userId="a2785b87-9e5a-4e80-8d3f-45c4831d1a4d" providerId="ADAL" clId="{D3229CAB-E861-43B7-AFE8-E80A8A53E430}" dt="2023-05-19T10:41:04.003" v="2448" actId="27636"/>
          <ac:spMkLst>
            <pc:docMk/>
            <pc:sldMk cId="1294628877" sldId="427"/>
            <ac:spMk id="3" creationId="{43E5BD69-9135-DB1A-9756-40174E44EA34}"/>
          </ac:spMkLst>
        </pc:spChg>
        <pc:spChg chg="del">
          <ac:chgData name="Pacôme Elouna Eyenga" userId="a2785b87-9e5a-4e80-8d3f-45c4831d1a4d" providerId="ADAL" clId="{D3229CAB-E861-43B7-AFE8-E80A8A53E430}" dt="2023-05-18T13:07:41.737" v="1627" actId="21"/>
          <ac:spMkLst>
            <pc:docMk/>
            <pc:sldMk cId="1294628877" sldId="427"/>
            <ac:spMk id="4" creationId="{00000000-0000-0000-0000-000000000000}"/>
          </ac:spMkLst>
        </pc:spChg>
        <pc:spChg chg="del">
          <ac:chgData name="Pacôme Elouna Eyenga" userId="a2785b87-9e5a-4e80-8d3f-45c4831d1a4d" providerId="ADAL" clId="{D3229CAB-E861-43B7-AFE8-E80A8A53E430}" dt="2023-05-18T13:07:45.353" v="1628" actId="21"/>
          <ac:spMkLst>
            <pc:docMk/>
            <pc:sldMk cId="1294628877" sldId="427"/>
            <ac:spMk id="5" creationId="{9C601C9D-866A-2171-7B4A-E5CCD73E9149}"/>
          </ac:spMkLst>
        </pc:spChg>
        <pc:spChg chg="add del">
          <ac:chgData name="Pacôme Elouna Eyenga" userId="a2785b87-9e5a-4e80-8d3f-45c4831d1a4d" providerId="ADAL" clId="{D3229CAB-E861-43B7-AFE8-E80A8A53E430}" dt="2023-05-18T13:10:23.264" v="1643" actId="22"/>
          <ac:spMkLst>
            <pc:docMk/>
            <pc:sldMk cId="1294628877" sldId="427"/>
            <ac:spMk id="7" creationId="{C9447082-78C7-562D-21E0-73336AD5E1C5}"/>
          </ac:spMkLst>
        </pc:spChg>
        <pc:spChg chg="mod">
          <ac:chgData name="Pacôme Elouna Eyenga" userId="a2785b87-9e5a-4e80-8d3f-45c4831d1a4d" providerId="ADAL" clId="{D3229CAB-E861-43B7-AFE8-E80A8A53E430}" dt="2023-05-18T13:08:46.850" v="1634" actId="26606"/>
          <ac:spMkLst>
            <pc:docMk/>
            <pc:sldMk cId="1294628877" sldId="427"/>
            <ac:spMk id="8" creationId="{DEEBBEF4-AC61-9F7D-476F-27C63C4D85A2}"/>
          </ac:spMkLst>
        </pc:spChg>
        <pc:spChg chg="add mod">
          <ac:chgData name="Pacôme Elouna Eyenga" userId="a2785b87-9e5a-4e80-8d3f-45c4831d1a4d" providerId="ADAL" clId="{D3229CAB-E861-43B7-AFE8-E80A8A53E430}" dt="2023-05-18T13:19:37.732" v="1983" actId="1076"/>
          <ac:spMkLst>
            <pc:docMk/>
            <pc:sldMk cId="1294628877" sldId="427"/>
            <ac:spMk id="9" creationId="{3B41F62C-2713-985E-8070-37E965AAC712}"/>
          </ac:spMkLst>
        </pc:spChg>
        <pc:spChg chg="add del mod">
          <ac:chgData name="Pacôme Elouna Eyenga" userId="a2785b87-9e5a-4e80-8d3f-45c4831d1a4d" providerId="ADAL" clId="{D3229CAB-E861-43B7-AFE8-E80A8A53E430}" dt="2023-05-19T09:56:45.645" v="2218" actId="21"/>
          <ac:spMkLst>
            <pc:docMk/>
            <pc:sldMk cId="1294628877" sldId="427"/>
            <ac:spMk id="10" creationId="{1799DB5C-DBF2-22E1-416E-174F276A941D}"/>
          </ac:spMkLst>
        </pc:spChg>
        <pc:spChg chg="add del mod">
          <ac:chgData name="Pacôme Elouna Eyenga" userId="a2785b87-9e5a-4e80-8d3f-45c4831d1a4d" providerId="ADAL" clId="{D3229CAB-E861-43B7-AFE8-E80A8A53E430}" dt="2023-05-19T09:56:28.470" v="2216" actId="21"/>
          <ac:spMkLst>
            <pc:docMk/>
            <pc:sldMk cId="1294628877" sldId="427"/>
            <ac:spMk id="11" creationId="{44D0CC20-F790-4FE6-F6D7-9791C56FA6BA}"/>
          </ac:spMkLst>
        </pc:spChg>
        <pc:spChg chg="add del mod">
          <ac:chgData name="Pacôme Elouna Eyenga" userId="a2785b87-9e5a-4e80-8d3f-45c4831d1a4d" providerId="ADAL" clId="{D3229CAB-E861-43B7-AFE8-E80A8A53E430}" dt="2023-05-18T13:08:46.850" v="1634" actId="26606"/>
          <ac:spMkLst>
            <pc:docMk/>
            <pc:sldMk cId="1294628877" sldId="427"/>
            <ac:spMk id="13" creationId="{30456ECE-18A4-55FB-0BCD-47757F90DBFC}"/>
          </ac:spMkLst>
        </pc:spChg>
        <pc:spChg chg="add del mod">
          <ac:chgData name="Pacôme Elouna Eyenga" userId="a2785b87-9e5a-4e80-8d3f-45c4831d1a4d" providerId="ADAL" clId="{D3229CAB-E861-43B7-AFE8-E80A8A53E430}" dt="2023-05-19T09:56:40.093" v="2217" actId="21"/>
          <ac:spMkLst>
            <pc:docMk/>
            <pc:sldMk cId="1294628877" sldId="427"/>
            <ac:spMk id="16" creationId="{FE7E0D1A-F999-C105-44CB-5DCF1130B8C8}"/>
          </ac:spMkLst>
        </pc:spChg>
        <pc:picChg chg="add mod">
          <ac:chgData name="Pacôme Elouna Eyenga" userId="a2785b87-9e5a-4e80-8d3f-45c4831d1a4d" providerId="ADAL" clId="{D3229CAB-E861-43B7-AFE8-E80A8A53E430}" dt="2023-05-19T10:41:21.391" v="2450" actId="1076"/>
          <ac:picMkLst>
            <pc:docMk/>
            <pc:sldMk cId="1294628877" sldId="427"/>
            <ac:picMk id="2" creationId="{D6A6D701-D613-A7DA-22D6-DD434C620028}"/>
          </ac:picMkLst>
        </pc:picChg>
        <pc:picChg chg="add del mod">
          <ac:chgData name="Pacôme Elouna Eyenga" userId="a2785b87-9e5a-4e80-8d3f-45c4831d1a4d" providerId="ADAL" clId="{D3229CAB-E861-43B7-AFE8-E80A8A53E430}" dt="2023-05-19T09:56:49.127" v="2219" actId="21"/>
          <ac:picMkLst>
            <pc:docMk/>
            <pc:sldMk cId="1294628877" sldId="427"/>
            <ac:picMk id="12" creationId="{0807D05A-26B1-1C8F-C389-00B50D7C0A70}"/>
          </ac:picMkLst>
        </pc:picChg>
        <pc:inkChg chg="add del">
          <ac:chgData name="Pacôme Elouna Eyenga" userId="a2785b87-9e5a-4e80-8d3f-45c4831d1a4d" providerId="ADAL" clId="{D3229CAB-E861-43B7-AFE8-E80A8A53E430}" dt="2023-05-19T09:56:53.609" v="2220" actId="21"/>
          <ac:inkMkLst>
            <pc:docMk/>
            <pc:sldMk cId="1294628877" sldId="427"/>
            <ac:inkMk id="14" creationId="{C56EE83A-5EA6-5271-ECFD-43F43A0CB397}"/>
          </ac:inkMkLst>
        </pc:inkChg>
      </pc:sldChg>
      <pc:sldChg chg="modSp add mod ord">
        <pc:chgData name="Pacôme Elouna Eyenga" userId="a2785b87-9e5a-4e80-8d3f-45c4831d1a4d" providerId="ADAL" clId="{D3229CAB-E861-43B7-AFE8-E80A8A53E430}" dt="2023-05-18T13:23:35.567" v="2028" actId="20577"/>
        <pc:sldMkLst>
          <pc:docMk/>
          <pc:sldMk cId="4015123194" sldId="428"/>
        </pc:sldMkLst>
        <pc:spChg chg="mod">
          <ac:chgData name="Pacôme Elouna Eyenga" userId="a2785b87-9e5a-4e80-8d3f-45c4831d1a4d" providerId="ADAL" clId="{D3229CAB-E861-43B7-AFE8-E80A8A53E430}" dt="2023-05-18T13:23:35.567" v="2028" actId="20577"/>
          <ac:spMkLst>
            <pc:docMk/>
            <pc:sldMk cId="4015123194" sldId="428"/>
            <ac:spMk id="2" creationId="{478FA76A-E012-E7E7-4018-9AB53B07B25F}"/>
          </ac:spMkLst>
        </pc:spChg>
      </pc:sldChg>
      <pc:sldChg chg="addSp delSp modSp add mod">
        <pc:chgData name="Pacôme Elouna Eyenga" userId="a2785b87-9e5a-4e80-8d3f-45c4831d1a4d" providerId="ADAL" clId="{D3229CAB-E861-43B7-AFE8-E80A8A53E430}" dt="2023-05-19T10:40:44.016" v="2443" actId="27636"/>
        <pc:sldMkLst>
          <pc:docMk/>
          <pc:sldMk cId="2384251180" sldId="429"/>
        </pc:sldMkLst>
        <pc:spChg chg="del mod">
          <ac:chgData name="Pacôme Elouna Eyenga" userId="a2785b87-9e5a-4e80-8d3f-45c4831d1a4d" providerId="ADAL" clId="{D3229CAB-E861-43B7-AFE8-E80A8A53E430}" dt="2023-05-19T09:57:48.305" v="2230" actId="21"/>
          <ac:spMkLst>
            <pc:docMk/>
            <pc:sldMk cId="2384251180" sldId="429"/>
            <ac:spMk id="3" creationId="{43E5BD69-9135-DB1A-9756-40174E44EA34}"/>
          </ac:spMkLst>
        </pc:spChg>
        <pc:spChg chg="add del mod">
          <ac:chgData name="Pacôme Elouna Eyenga" userId="a2785b87-9e5a-4e80-8d3f-45c4831d1a4d" providerId="ADAL" clId="{D3229CAB-E861-43B7-AFE8-E80A8A53E430}" dt="2023-05-19T10:35:13.773" v="2395" actId="21"/>
          <ac:spMkLst>
            <pc:docMk/>
            <pc:sldMk cId="2384251180" sldId="429"/>
            <ac:spMk id="5" creationId="{BA04B846-6B40-9D54-9413-07F9FB4257B0}"/>
          </ac:spMkLst>
        </pc:spChg>
        <pc:spChg chg="add del mod">
          <ac:chgData name="Pacôme Elouna Eyenga" userId="a2785b87-9e5a-4e80-8d3f-45c4831d1a4d" providerId="ADAL" clId="{D3229CAB-E861-43B7-AFE8-E80A8A53E430}" dt="2023-05-19T10:38:38.302" v="2414" actId="21"/>
          <ac:spMkLst>
            <pc:docMk/>
            <pc:sldMk cId="2384251180" sldId="429"/>
            <ac:spMk id="6" creationId="{5D80905A-E93A-D477-55DC-E5D520D635A6}"/>
          </ac:spMkLst>
        </pc:spChg>
        <pc:spChg chg="add del mod">
          <ac:chgData name="Pacôme Elouna Eyenga" userId="a2785b87-9e5a-4e80-8d3f-45c4831d1a4d" providerId="ADAL" clId="{D3229CAB-E861-43B7-AFE8-E80A8A53E430}" dt="2023-05-19T10:38:34.831" v="2413" actId="21"/>
          <ac:spMkLst>
            <pc:docMk/>
            <pc:sldMk cId="2384251180" sldId="429"/>
            <ac:spMk id="7" creationId="{2663655E-E0A3-8E5D-3474-79AE5CFEB995}"/>
          </ac:spMkLst>
        </pc:spChg>
        <pc:spChg chg="mod">
          <ac:chgData name="Pacôme Elouna Eyenga" userId="a2785b87-9e5a-4e80-8d3f-45c4831d1a4d" providerId="ADAL" clId="{D3229CAB-E861-43B7-AFE8-E80A8A53E430}" dt="2023-05-19T10:40:44.016" v="2443" actId="27636"/>
          <ac:spMkLst>
            <pc:docMk/>
            <pc:sldMk cId="2384251180" sldId="429"/>
            <ac:spMk id="10" creationId="{1799DB5C-DBF2-22E1-416E-174F276A941D}"/>
          </ac:spMkLst>
        </pc:spChg>
        <pc:spChg chg="mod">
          <ac:chgData name="Pacôme Elouna Eyenga" userId="a2785b87-9e5a-4e80-8d3f-45c4831d1a4d" providerId="ADAL" clId="{D3229CAB-E861-43B7-AFE8-E80A8A53E430}" dt="2023-05-19T10:38:55.796" v="2419" actId="14100"/>
          <ac:spMkLst>
            <pc:docMk/>
            <pc:sldMk cId="2384251180" sldId="429"/>
            <ac:spMk id="11" creationId="{44D0CC20-F790-4FE6-F6D7-9791C56FA6BA}"/>
          </ac:spMkLst>
        </pc:spChg>
        <pc:picChg chg="del">
          <ac:chgData name="Pacôme Elouna Eyenga" userId="a2785b87-9e5a-4e80-8d3f-45c4831d1a4d" providerId="ADAL" clId="{D3229CAB-E861-43B7-AFE8-E80A8A53E430}" dt="2023-05-19T09:57:51.192" v="2231" actId="21"/>
          <ac:picMkLst>
            <pc:docMk/>
            <pc:sldMk cId="2384251180" sldId="429"/>
            <ac:picMk id="2" creationId="{D6A6D701-D613-A7DA-22D6-DD434C620028}"/>
          </ac:picMkLst>
        </pc:picChg>
        <pc:picChg chg="mod">
          <ac:chgData name="Pacôme Elouna Eyenga" userId="a2785b87-9e5a-4e80-8d3f-45c4831d1a4d" providerId="ADAL" clId="{D3229CAB-E861-43B7-AFE8-E80A8A53E430}" dt="2023-05-19T10:39:07.300" v="2423" actId="1076"/>
          <ac:picMkLst>
            <pc:docMk/>
            <pc:sldMk cId="2384251180" sldId="429"/>
            <ac:picMk id="12" creationId="{0807D05A-26B1-1C8F-C389-00B50D7C0A70}"/>
          </ac:picMkLst>
        </pc:picChg>
      </pc:sldChg>
      <pc:sldChg chg="modSp add mod ord">
        <pc:chgData name="Pacôme Elouna Eyenga" userId="a2785b87-9e5a-4e80-8d3f-45c4831d1a4d" providerId="ADAL" clId="{D3229CAB-E861-43B7-AFE8-E80A8A53E430}" dt="2023-05-19T10:02:00.998" v="2337" actId="20577"/>
        <pc:sldMkLst>
          <pc:docMk/>
          <pc:sldMk cId="2832153754" sldId="430"/>
        </pc:sldMkLst>
        <pc:spChg chg="mod">
          <ac:chgData name="Pacôme Elouna Eyenga" userId="a2785b87-9e5a-4e80-8d3f-45c4831d1a4d" providerId="ADAL" clId="{D3229CAB-E861-43B7-AFE8-E80A8A53E430}" dt="2023-05-19T10:02:00.998" v="2337" actId="20577"/>
          <ac:spMkLst>
            <pc:docMk/>
            <pc:sldMk cId="2832153754" sldId="430"/>
            <ac:spMk id="2" creationId="{478FA76A-E012-E7E7-4018-9AB53B07B25F}"/>
          </ac:spMkLst>
        </pc:spChg>
      </pc:sldChg>
      <pc:sldChg chg="addSp delSp modSp add del mod">
        <pc:chgData name="Pacôme Elouna Eyenga" userId="a2785b87-9e5a-4e80-8d3f-45c4831d1a4d" providerId="ADAL" clId="{D3229CAB-E861-43B7-AFE8-E80A8A53E430}" dt="2023-05-19T10:43:06.399" v="2456" actId="47"/>
        <pc:sldMkLst>
          <pc:docMk/>
          <pc:sldMk cId="1187320340" sldId="431"/>
        </pc:sldMkLst>
        <pc:spChg chg="add del mod">
          <ac:chgData name="Pacôme Elouna Eyenga" userId="a2785b87-9e5a-4e80-8d3f-45c4831d1a4d" providerId="ADAL" clId="{D3229CAB-E861-43B7-AFE8-E80A8A53E430}" dt="2023-05-19T10:35:56.628" v="2399" actId="21"/>
          <ac:spMkLst>
            <pc:docMk/>
            <pc:sldMk cId="1187320340" sldId="431"/>
            <ac:spMk id="3" creationId="{7895E6EF-6E2E-010E-26BA-ABD8D5E7B005}"/>
          </ac:spMkLst>
        </pc:spChg>
        <pc:spChg chg="del mod">
          <ac:chgData name="Pacôme Elouna Eyenga" userId="a2785b87-9e5a-4e80-8d3f-45c4831d1a4d" providerId="ADAL" clId="{D3229CAB-E861-43B7-AFE8-E80A8A53E430}" dt="2023-05-19T10:36:00.146" v="2401" actId="21"/>
          <ac:spMkLst>
            <pc:docMk/>
            <pc:sldMk cId="1187320340" sldId="431"/>
            <ac:spMk id="10" creationId="{1799DB5C-DBF2-22E1-416E-174F276A941D}"/>
          </ac:spMkLst>
        </pc:spChg>
        <pc:spChg chg="del mod">
          <ac:chgData name="Pacôme Elouna Eyenga" userId="a2785b87-9e5a-4e80-8d3f-45c4831d1a4d" providerId="ADAL" clId="{D3229CAB-E861-43B7-AFE8-E80A8A53E430}" dt="2023-05-19T10:35:53.625" v="2398" actId="21"/>
          <ac:spMkLst>
            <pc:docMk/>
            <pc:sldMk cId="1187320340" sldId="431"/>
            <ac:spMk id="11" creationId="{44D0CC20-F790-4FE6-F6D7-9791C56FA6BA}"/>
          </ac:spMkLst>
        </pc:spChg>
        <pc:picChg chg="del">
          <ac:chgData name="Pacôme Elouna Eyenga" userId="a2785b87-9e5a-4e80-8d3f-45c4831d1a4d" providerId="ADAL" clId="{D3229CAB-E861-43B7-AFE8-E80A8A53E430}" dt="2023-05-19T10:36:09.143" v="2402" actId="21"/>
          <ac:picMkLst>
            <pc:docMk/>
            <pc:sldMk cId="1187320340" sldId="431"/>
            <ac:picMk id="12" creationId="{0807D05A-26B1-1C8F-C389-00B50D7C0A70}"/>
          </ac:picMkLst>
        </pc:picChg>
      </pc:sldChg>
      <pc:sldChg chg="addSp delSp modSp add del mod ord">
        <pc:chgData name="Pacôme Elouna Eyenga" userId="a2785b87-9e5a-4e80-8d3f-45c4831d1a4d" providerId="ADAL" clId="{D3229CAB-E861-43B7-AFE8-E80A8A53E430}" dt="2023-05-19T21:49:51.031" v="3022" actId="47"/>
        <pc:sldMkLst>
          <pc:docMk/>
          <pc:sldMk cId="1527740130" sldId="431"/>
        </pc:sldMkLst>
        <pc:spChg chg="mod">
          <ac:chgData name="Pacôme Elouna Eyenga" userId="a2785b87-9e5a-4e80-8d3f-45c4831d1a4d" providerId="ADAL" clId="{D3229CAB-E861-43B7-AFE8-E80A8A53E430}" dt="2023-05-19T21:36:57.692" v="2996" actId="1076"/>
          <ac:spMkLst>
            <pc:docMk/>
            <pc:sldMk cId="1527740130" sldId="431"/>
            <ac:spMk id="2" creationId="{00000000-0000-0000-0000-000000000000}"/>
          </ac:spMkLst>
        </pc:spChg>
        <pc:spChg chg="mod">
          <ac:chgData name="Pacôme Elouna Eyenga" userId="a2785b87-9e5a-4e80-8d3f-45c4831d1a4d" providerId="ADAL" clId="{D3229CAB-E861-43B7-AFE8-E80A8A53E430}" dt="2023-05-19T21:44:06.523" v="3006" actId="113"/>
          <ac:spMkLst>
            <pc:docMk/>
            <pc:sldMk cId="1527740130" sldId="431"/>
            <ac:spMk id="3" creationId="{DD4277E4-94BD-AA57-8DD8-35CEC9C3B998}"/>
          </ac:spMkLst>
        </pc:spChg>
        <pc:spChg chg="mod">
          <ac:chgData name="Pacôme Elouna Eyenga" userId="a2785b87-9e5a-4e80-8d3f-45c4831d1a4d" providerId="ADAL" clId="{D3229CAB-E861-43B7-AFE8-E80A8A53E430}" dt="2023-05-19T21:29:23.208" v="2860" actId="207"/>
          <ac:spMkLst>
            <pc:docMk/>
            <pc:sldMk cId="1527740130" sldId="431"/>
            <ac:spMk id="4" creationId="{00000000-0000-0000-0000-000000000000}"/>
          </ac:spMkLst>
        </pc:spChg>
        <pc:spChg chg="add mod">
          <ac:chgData name="Pacôme Elouna Eyenga" userId="a2785b87-9e5a-4e80-8d3f-45c4831d1a4d" providerId="ADAL" clId="{D3229CAB-E861-43B7-AFE8-E80A8A53E430}" dt="2023-05-19T21:25:44.467" v="2838" actId="27636"/>
          <ac:spMkLst>
            <pc:docMk/>
            <pc:sldMk cId="1527740130" sldId="431"/>
            <ac:spMk id="5" creationId="{DEE5D00A-3DE3-7D51-8BCC-F34705C810EF}"/>
          </ac:spMkLst>
        </pc:spChg>
        <pc:spChg chg="add del mod">
          <ac:chgData name="Pacôme Elouna Eyenga" userId="a2785b87-9e5a-4e80-8d3f-45c4831d1a4d" providerId="ADAL" clId="{D3229CAB-E861-43B7-AFE8-E80A8A53E430}" dt="2023-05-19T21:27:17.624" v="2853" actId="478"/>
          <ac:spMkLst>
            <pc:docMk/>
            <pc:sldMk cId="1527740130" sldId="431"/>
            <ac:spMk id="6" creationId="{457FBBCC-2B56-2A4F-CAA1-B17857E4ACB0}"/>
          </ac:spMkLst>
        </pc:spChg>
        <pc:spChg chg="add mod">
          <ac:chgData name="Pacôme Elouna Eyenga" userId="a2785b87-9e5a-4e80-8d3f-45c4831d1a4d" providerId="ADAL" clId="{D3229CAB-E861-43B7-AFE8-E80A8A53E430}" dt="2023-05-19T21:27:06.159" v="2851" actId="207"/>
          <ac:spMkLst>
            <pc:docMk/>
            <pc:sldMk cId="1527740130" sldId="431"/>
            <ac:spMk id="7" creationId="{7794425D-AA1C-8232-6572-AC8BE9142784}"/>
          </ac:spMkLst>
        </pc:spChg>
        <pc:spChg chg="add del mod">
          <ac:chgData name="Pacôme Elouna Eyenga" userId="a2785b87-9e5a-4e80-8d3f-45c4831d1a4d" providerId="ADAL" clId="{D3229CAB-E861-43B7-AFE8-E80A8A53E430}" dt="2023-05-19T21:36:12.183" v="2985" actId="478"/>
          <ac:spMkLst>
            <pc:docMk/>
            <pc:sldMk cId="1527740130" sldId="431"/>
            <ac:spMk id="8" creationId="{77648947-D624-4CD4-0B7D-47BD72B7D267}"/>
          </ac:spMkLst>
        </pc:spChg>
        <pc:spChg chg="add del mod">
          <ac:chgData name="Pacôme Elouna Eyenga" userId="a2785b87-9e5a-4e80-8d3f-45c4831d1a4d" providerId="ADAL" clId="{D3229CAB-E861-43B7-AFE8-E80A8A53E430}" dt="2023-05-19T21:36:08.394" v="2983" actId="478"/>
          <ac:spMkLst>
            <pc:docMk/>
            <pc:sldMk cId="1527740130" sldId="431"/>
            <ac:spMk id="9" creationId="{C439F751-5327-17C4-1BD8-9B65F50F8786}"/>
          </ac:spMkLst>
        </pc:spChg>
        <pc:graphicFrameChg chg="add mod">
          <ac:chgData name="Pacôme Elouna Eyenga" userId="a2785b87-9e5a-4e80-8d3f-45c4831d1a4d" providerId="ADAL" clId="{D3229CAB-E861-43B7-AFE8-E80A8A53E430}" dt="2023-05-19T21:49:27.927" v="3021" actId="14100"/>
          <ac:graphicFrameMkLst>
            <pc:docMk/>
            <pc:sldMk cId="1527740130" sldId="431"/>
            <ac:graphicFrameMk id="10" creationId="{00000000-0008-0000-0100-000006000000}"/>
          </ac:graphicFrameMkLst>
        </pc:graphicFrameChg>
      </pc:sldChg>
      <pc:sldChg chg="addSp delSp modSp add del mod modClrScheme chgLayout">
        <pc:chgData name="Pacôme Elouna Eyenga" userId="a2785b87-9e5a-4e80-8d3f-45c4831d1a4d" providerId="ADAL" clId="{D3229CAB-E861-43B7-AFE8-E80A8A53E430}" dt="2023-05-19T22:25:27.184" v="3478" actId="47"/>
        <pc:sldMkLst>
          <pc:docMk/>
          <pc:sldMk cId="2392588613" sldId="432"/>
        </pc:sldMkLst>
        <pc:spChg chg="del">
          <ac:chgData name="Pacôme Elouna Eyenga" userId="a2785b87-9e5a-4e80-8d3f-45c4831d1a4d" providerId="ADAL" clId="{D3229CAB-E861-43B7-AFE8-E80A8A53E430}" dt="2023-05-19T20:44:41.627" v="2626" actId="21"/>
          <ac:spMkLst>
            <pc:docMk/>
            <pc:sldMk cId="2392588613" sldId="432"/>
            <ac:spMk id="2" creationId="{00000000-0000-0000-0000-000000000000}"/>
          </ac:spMkLst>
        </pc:spChg>
        <pc:spChg chg="mod ord">
          <ac:chgData name="Pacôme Elouna Eyenga" userId="a2785b87-9e5a-4e80-8d3f-45c4831d1a4d" providerId="ADAL" clId="{D3229CAB-E861-43B7-AFE8-E80A8A53E430}" dt="2023-05-19T20:55:00.619" v="2651" actId="26606"/>
          <ac:spMkLst>
            <pc:docMk/>
            <pc:sldMk cId="2392588613" sldId="432"/>
            <ac:spMk id="3" creationId="{DD4277E4-94BD-AA57-8DD8-35CEC9C3B998}"/>
          </ac:spMkLst>
        </pc:spChg>
        <pc:spChg chg="del mod">
          <ac:chgData name="Pacôme Elouna Eyenga" userId="a2785b87-9e5a-4e80-8d3f-45c4831d1a4d" providerId="ADAL" clId="{D3229CAB-E861-43B7-AFE8-E80A8A53E430}" dt="2023-05-19T20:44:12.534" v="2623" actId="21"/>
          <ac:spMkLst>
            <pc:docMk/>
            <pc:sldMk cId="2392588613" sldId="432"/>
            <ac:spMk id="4" creationId="{00000000-0000-0000-0000-000000000000}"/>
          </ac:spMkLst>
        </pc:spChg>
        <pc:spChg chg="add del mod">
          <ac:chgData name="Pacôme Elouna Eyenga" userId="a2785b87-9e5a-4e80-8d3f-45c4831d1a4d" providerId="ADAL" clId="{D3229CAB-E861-43B7-AFE8-E80A8A53E430}" dt="2023-05-19T20:44:35.278" v="2625" actId="21"/>
          <ac:spMkLst>
            <pc:docMk/>
            <pc:sldMk cId="2392588613" sldId="432"/>
            <ac:spMk id="6" creationId="{76726E36-81EC-CB3B-D351-1BD432950A6F}"/>
          </ac:spMkLst>
        </pc:spChg>
        <pc:spChg chg="add del mod">
          <ac:chgData name="Pacôme Elouna Eyenga" userId="a2785b87-9e5a-4e80-8d3f-45c4831d1a4d" providerId="ADAL" clId="{D3229CAB-E861-43B7-AFE8-E80A8A53E430}" dt="2023-05-19T20:44:54.884" v="2627" actId="21"/>
          <ac:spMkLst>
            <pc:docMk/>
            <pc:sldMk cId="2392588613" sldId="432"/>
            <ac:spMk id="8" creationId="{986BDB77-A62E-2F22-876A-3FF64DCB7894}"/>
          </ac:spMkLst>
        </pc:spChg>
        <pc:spChg chg="add del mod">
          <ac:chgData name="Pacôme Elouna Eyenga" userId="a2785b87-9e5a-4e80-8d3f-45c4831d1a4d" providerId="ADAL" clId="{D3229CAB-E861-43B7-AFE8-E80A8A53E430}" dt="2023-05-19T21:03:55.730" v="2679" actId="21"/>
          <ac:spMkLst>
            <pc:docMk/>
            <pc:sldMk cId="2392588613" sldId="432"/>
            <ac:spMk id="14" creationId="{E07F32A8-A8DA-DFF6-3D2F-AB631DB27F9C}"/>
          </ac:spMkLst>
        </pc:spChg>
        <pc:spChg chg="add del mod">
          <ac:chgData name="Pacôme Elouna Eyenga" userId="a2785b87-9e5a-4e80-8d3f-45c4831d1a4d" providerId="ADAL" clId="{D3229CAB-E861-43B7-AFE8-E80A8A53E430}" dt="2023-05-19T20:53:15.909" v="2643" actId="26606"/>
          <ac:spMkLst>
            <pc:docMk/>
            <pc:sldMk cId="2392588613" sldId="432"/>
            <ac:spMk id="16" creationId="{4461ECCC-120F-95C9-3604-AD83B4E44B1E}"/>
          </ac:spMkLst>
        </pc:spChg>
        <pc:spChg chg="add del mod">
          <ac:chgData name="Pacôme Elouna Eyenga" userId="a2785b87-9e5a-4e80-8d3f-45c4831d1a4d" providerId="ADAL" clId="{D3229CAB-E861-43B7-AFE8-E80A8A53E430}" dt="2023-05-19T20:53:21.593" v="2645" actId="26606"/>
          <ac:spMkLst>
            <pc:docMk/>
            <pc:sldMk cId="2392588613" sldId="432"/>
            <ac:spMk id="18" creationId="{9DBD0A84-C2AB-73D8-A55A-8ECE19CE4BA6}"/>
          </ac:spMkLst>
        </pc:spChg>
        <pc:spChg chg="add del">
          <ac:chgData name="Pacôme Elouna Eyenga" userId="a2785b87-9e5a-4e80-8d3f-45c4831d1a4d" providerId="ADAL" clId="{D3229CAB-E861-43B7-AFE8-E80A8A53E430}" dt="2023-05-19T20:53:35.721" v="2647" actId="26606"/>
          <ac:spMkLst>
            <pc:docMk/>
            <pc:sldMk cId="2392588613" sldId="432"/>
            <ac:spMk id="20" creationId="{E933A794-78F0-362F-953D-52BBB50B3ED7}"/>
          </ac:spMkLst>
        </pc:spChg>
        <pc:spChg chg="add mod">
          <ac:chgData name="Pacôme Elouna Eyenga" userId="a2785b87-9e5a-4e80-8d3f-45c4831d1a4d" providerId="ADAL" clId="{D3229CAB-E861-43B7-AFE8-E80A8A53E430}" dt="2023-05-19T22:15:22.216" v="3428" actId="20577"/>
          <ac:spMkLst>
            <pc:docMk/>
            <pc:sldMk cId="2392588613" sldId="432"/>
            <ac:spMk id="21" creationId="{7021547B-969E-C00F-1942-7DC23BC1BCCF}"/>
          </ac:spMkLst>
        </pc:spChg>
        <pc:spChg chg="add del mod">
          <ac:chgData name="Pacôme Elouna Eyenga" userId="a2785b87-9e5a-4e80-8d3f-45c4831d1a4d" providerId="ADAL" clId="{D3229CAB-E861-43B7-AFE8-E80A8A53E430}" dt="2023-05-19T20:55:00.619" v="2651" actId="26606"/>
          <ac:spMkLst>
            <pc:docMk/>
            <pc:sldMk cId="2392588613" sldId="432"/>
            <ac:spMk id="22" creationId="{4461ECCC-120F-95C9-3604-AD83B4E44B1E}"/>
          </ac:spMkLst>
        </pc:spChg>
        <pc:spChg chg="add mod">
          <ac:chgData name="Pacôme Elouna Eyenga" userId="a2785b87-9e5a-4e80-8d3f-45c4831d1a4d" providerId="ADAL" clId="{D3229CAB-E861-43B7-AFE8-E80A8A53E430}" dt="2023-05-19T22:03:24.217" v="3224" actId="14100"/>
          <ac:spMkLst>
            <pc:docMk/>
            <pc:sldMk cId="2392588613" sldId="432"/>
            <ac:spMk id="23" creationId="{5AC6AB88-23AE-AAC9-85B3-290726F8B012}"/>
          </ac:spMkLst>
        </pc:spChg>
        <pc:spChg chg="add mod">
          <ac:chgData name="Pacôme Elouna Eyenga" userId="a2785b87-9e5a-4e80-8d3f-45c4831d1a4d" providerId="ADAL" clId="{D3229CAB-E861-43B7-AFE8-E80A8A53E430}" dt="2023-05-19T22:13:40.875" v="3424" actId="14100"/>
          <ac:spMkLst>
            <pc:docMk/>
            <pc:sldMk cId="2392588613" sldId="432"/>
            <ac:spMk id="26" creationId="{D40FB4E0-9E1C-CE87-2326-A0978576092F}"/>
          </ac:spMkLst>
        </pc:spChg>
        <pc:spChg chg="add del mod">
          <ac:chgData name="Pacôme Elouna Eyenga" userId="a2785b87-9e5a-4e80-8d3f-45c4831d1a4d" providerId="ADAL" clId="{D3229CAB-E861-43B7-AFE8-E80A8A53E430}" dt="2023-05-19T20:55:46.212" v="2660" actId="21"/>
          <ac:spMkLst>
            <pc:docMk/>
            <pc:sldMk cId="2392588613" sldId="432"/>
            <ac:spMk id="27" creationId="{DEBA8037-A0D4-4A48-422B-A5D9970329D5}"/>
          </ac:spMkLst>
        </pc:spChg>
        <pc:spChg chg="add del mod">
          <ac:chgData name="Pacôme Elouna Eyenga" userId="a2785b87-9e5a-4e80-8d3f-45c4831d1a4d" providerId="ADAL" clId="{D3229CAB-E861-43B7-AFE8-E80A8A53E430}" dt="2023-05-19T20:55:37.016" v="2659"/>
          <ac:spMkLst>
            <pc:docMk/>
            <pc:sldMk cId="2392588613" sldId="432"/>
            <ac:spMk id="29" creationId="{AC4A8967-B3CA-65C9-4A97-958192AB3045}"/>
          </ac:spMkLst>
        </pc:spChg>
        <pc:spChg chg="add mod">
          <ac:chgData name="Pacôme Elouna Eyenga" userId="a2785b87-9e5a-4e80-8d3f-45c4831d1a4d" providerId="ADAL" clId="{D3229CAB-E861-43B7-AFE8-E80A8A53E430}" dt="2023-05-19T21:53:42.100" v="3098" actId="1076"/>
          <ac:spMkLst>
            <pc:docMk/>
            <pc:sldMk cId="2392588613" sldId="432"/>
            <ac:spMk id="31" creationId="{2430A970-D108-A33D-79F3-27D771A9F21C}"/>
          </ac:spMkLst>
        </pc:spChg>
        <pc:graphicFrameChg chg="add del mod">
          <ac:chgData name="Pacôme Elouna Eyenga" userId="a2785b87-9e5a-4e80-8d3f-45c4831d1a4d" providerId="ADAL" clId="{D3229CAB-E861-43B7-AFE8-E80A8A53E430}" dt="2023-05-19T21:06:18.752" v="2690" actId="478"/>
          <ac:graphicFrameMkLst>
            <pc:docMk/>
            <pc:sldMk cId="2392588613" sldId="432"/>
            <ac:graphicFrameMk id="15" creationId="{4F6E84D5-A18A-5C9D-1D9F-30C8D7B152F6}"/>
          </ac:graphicFrameMkLst>
        </pc:graphicFrameChg>
        <pc:graphicFrameChg chg="add del mod">
          <ac:chgData name="Pacôme Elouna Eyenga" userId="a2785b87-9e5a-4e80-8d3f-45c4831d1a4d" providerId="ADAL" clId="{D3229CAB-E861-43B7-AFE8-E80A8A53E430}" dt="2023-05-19T21:54:07.723" v="3113" actId="478"/>
          <ac:graphicFrameMkLst>
            <pc:docMk/>
            <pc:sldMk cId="2392588613" sldId="432"/>
            <ac:graphicFrameMk id="19" creationId="{00000000-0008-0000-0100-000006000000}"/>
          </ac:graphicFrameMkLst>
        </pc:graphicFrameChg>
        <pc:picChg chg="add del">
          <ac:chgData name="Pacôme Elouna Eyenga" userId="a2785b87-9e5a-4e80-8d3f-45c4831d1a4d" providerId="ADAL" clId="{D3229CAB-E861-43B7-AFE8-E80A8A53E430}" dt="2023-05-19T20:45:09.253" v="2629" actId="21"/>
          <ac:picMkLst>
            <pc:docMk/>
            <pc:sldMk cId="2392588613" sldId="432"/>
            <ac:picMk id="9" creationId="{75321C0C-0852-3E9E-E138-E80782362D24}"/>
          </ac:picMkLst>
        </pc:picChg>
        <pc:picChg chg="add del mod">
          <ac:chgData name="Pacôme Elouna Eyenga" userId="a2785b87-9e5a-4e80-8d3f-45c4831d1a4d" providerId="ADAL" clId="{D3229CAB-E861-43B7-AFE8-E80A8A53E430}" dt="2023-05-19T20:46:17.584" v="2633"/>
          <ac:picMkLst>
            <pc:docMk/>
            <pc:sldMk cId="2392588613" sldId="432"/>
            <ac:picMk id="10" creationId="{671CAA2A-8123-7CD5-E7C9-CF6A8AB951CB}"/>
          </ac:picMkLst>
        </pc:picChg>
        <pc:picChg chg="add del mod">
          <ac:chgData name="Pacôme Elouna Eyenga" userId="a2785b87-9e5a-4e80-8d3f-45c4831d1a4d" providerId="ADAL" clId="{D3229CAB-E861-43B7-AFE8-E80A8A53E430}" dt="2023-05-19T20:55:58.807" v="2663" actId="478"/>
          <ac:picMkLst>
            <pc:docMk/>
            <pc:sldMk cId="2392588613" sldId="432"/>
            <ac:picMk id="11" creationId="{B7E40CA7-1830-A55C-00D8-A79ADAE74113}"/>
          </ac:picMkLst>
        </pc:picChg>
        <pc:picChg chg="add del mod">
          <ac:chgData name="Pacôme Elouna Eyenga" userId="a2785b87-9e5a-4e80-8d3f-45c4831d1a4d" providerId="ADAL" clId="{D3229CAB-E861-43B7-AFE8-E80A8A53E430}" dt="2023-05-19T21:03:11.213" v="2672" actId="478"/>
          <ac:picMkLst>
            <pc:docMk/>
            <pc:sldMk cId="2392588613" sldId="432"/>
            <ac:picMk id="12" creationId="{2C23655C-AABD-6D31-81B4-551C92C60D8F}"/>
          </ac:picMkLst>
        </pc:picChg>
        <pc:picChg chg="add del mod">
          <ac:chgData name="Pacôme Elouna Eyenga" userId="a2785b87-9e5a-4e80-8d3f-45c4831d1a4d" providerId="ADAL" clId="{D3229CAB-E861-43B7-AFE8-E80A8A53E430}" dt="2023-05-19T21:49:56.792" v="3023" actId="478"/>
          <ac:picMkLst>
            <pc:docMk/>
            <pc:sldMk cId="2392588613" sldId="432"/>
            <ac:picMk id="17" creationId="{BFD82D32-92BA-0B4B-00EA-F22B6279C0C3}"/>
          </ac:picMkLst>
        </pc:picChg>
        <pc:picChg chg="add del mod">
          <ac:chgData name="Pacôme Elouna Eyenga" userId="a2785b87-9e5a-4e80-8d3f-45c4831d1a4d" providerId="ADAL" clId="{D3229CAB-E861-43B7-AFE8-E80A8A53E430}" dt="2023-05-19T22:06:14.935" v="3304" actId="478"/>
          <ac:picMkLst>
            <pc:docMk/>
            <pc:sldMk cId="2392588613" sldId="432"/>
            <ac:picMk id="25" creationId="{0605A1C3-092F-17B4-5B2C-626F4636AC47}"/>
          </ac:picMkLst>
        </pc:picChg>
      </pc:sldChg>
      <pc:sldChg chg="addSp modSp add del mod">
        <pc:chgData name="Pacôme Elouna Eyenga" userId="a2785b87-9e5a-4e80-8d3f-45c4831d1a4d" providerId="ADAL" clId="{D3229CAB-E861-43B7-AFE8-E80A8A53E430}" dt="2023-05-19T23:47:31.592" v="4913" actId="47"/>
        <pc:sldMkLst>
          <pc:docMk/>
          <pc:sldMk cId="664217948" sldId="433"/>
        </pc:sldMkLst>
        <pc:spChg chg="mod">
          <ac:chgData name="Pacôme Elouna Eyenga" userId="a2785b87-9e5a-4e80-8d3f-45c4831d1a4d" providerId="ADAL" clId="{D3229CAB-E861-43B7-AFE8-E80A8A53E430}" dt="2023-05-19T22:01:41.092" v="3185" actId="27636"/>
          <ac:spMkLst>
            <pc:docMk/>
            <pc:sldMk cId="664217948" sldId="433"/>
            <ac:spMk id="2" creationId="{B7DF6E2F-D733-4AB8-E4A7-9B1C5FB03780}"/>
          </ac:spMkLst>
        </pc:spChg>
        <pc:spChg chg="mod">
          <ac:chgData name="Pacôme Elouna Eyenga" userId="a2785b87-9e5a-4e80-8d3f-45c4831d1a4d" providerId="ADAL" clId="{D3229CAB-E861-43B7-AFE8-E80A8A53E430}" dt="2023-05-19T22:01:46.323" v="3186" actId="14100"/>
          <ac:spMkLst>
            <pc:docMk/>
            <pc:sldMk cId="664217948" sldId="433"/>
            <ac:spMk id="3" creationId="{30DB17ED-48A9-68AD-88C7-7018B0EF4477}"/>
          </ac:spMkLst>
        </pc:spChg>
        <pc:spChg chg="add mod">
          <ac:chgData name="Pacôme Elouna Eyenga" userId="a2785b87-9e5a-4e80-8d3f-45c4831d1a4d" providerId="ADAL" clId="{D3229CAB-E861-43B7-AFE8-E80A8A53E430}" dt="2023-05-19T22:40:42.682" v="3687" actId="14100"/>
          <ac:spMkLst>
            <pc:docMk/>
            <pc:sldMk cId="664217948" sldId="433"/>
            <ac:spMk id="4" creationId="{B59FC0A2-E0E3-97C0-CF90-B98060ED70D8}"/>
          </ac:spMkLst>
        </pc:spChg>
      </pc:sldChg>
      <pc:sldChg chg="add del ord">
        <pc:chgData name="Pacôme Elouna Eyenga" userId="a2785b87-9e5a-4e80-8d3f-45c4831d1a4d" providerId="ADAL" clId="{D3229CAB-E861-43B7-AFE8-E80A8A53E430}" dt="2023-05-19T21:43:22.112" v="3004" actId="47"/>
        <pc:sldMkLst>
          <pc:docMk/>
          <pc:sldMk cId="2555498206" sldId="433"/>
        </pc:sldMkLst>
      </pc:sldChg>
      <pc:sldChg chg="addSp delSp modSp add mod ord">
        <pc:chgData name="Pacôme Elouna Eyenga" userId="a2785b87-9e5a-4e80-8d3f-45c4831d1a4d" providerId="ADAL" clId="{D3229CAB-E861-43B7-AFE8-E80A8A53E430}" dt="2023-05-19T22:36:23.631" v="3606"/>
        <pc:sldMkLst>
          <pc:docMk/>
          <pc:sldMk cId="2002627214" sldId="434"/>
        </pc:sldMkLst>
        <pc:spChg chg="mod">
          <ac:chgData name="Pacôme Elouna Eyenga" userId="a2785b87-9e5a-4e80-8d3f-45c4831d1a4d" providerId="ADAL" clId="{D3229CAB-E861-43B7-AFE8-E80A8A53E430}" dt="2023-05-19T22:32:55.352" v="3555" actId="14100"/>
          <ac:spMkLst>
            <pc:docMk/>
            <pc:sldMk cId="2002627214" sldId="434"/>
            <ac:spMk id="3" creationId="{DD4277E4-94BD-AA57-8DD8-35CEC9C3B998}"/>
          </ac:spMkLst>
        </pc:spChg>
        <pc:spChg chg="add mod">
          <ac:chgData name="Pacôme Elouna Eyenga" userId="a2785b87-9e5a-4e80-8d3f-45c4831d1a4d" providerId="ADAL" clId="{D3229CAB-E861-43B7-AFE8-E80A8A53E430}" dt="2023-05-19T22:36:22.369" v="3605" actId="207"/>
          <ac:spMkLst>
            <pc:docMk/>
            <pc:sldMk cId="2002627214" sldId="434"/>
            <ac:spMk id="5" creationId="{DE1CB517-0274-1A0B-6282-FB17C7101F4D}"/>
          </ac:spMkLst>
        </pc:spChg>
        <pc:spChg chg="mod">
          <ac:chgData name="Pacôme Elouna Eyenga" userId="a2785b87-9e5a-4e80-8d3f-45c4831d1a4d" providerId="ADAL" clId="{D3229CAB-E861-43B7-AFE8-E80A8A53E430}" dt="2023-05-19T22:30:16.512" v="3509" actId="14100"/>
          <ac:spMkLst>
            <pc:docMk/>
            <pc:sldMk cId="2002627214" sldId="434"/>
            <ac:spMk id="21" creationId="{7021547B-969E-C00F-1942-7DC23BC1BCCF}"/>
          </ac:spMkLst>
        </pc:spChg>
        <pc:spChg chg="mod">
          <ac:chgData name="Pacôme Elouna Eyenga" userId="a2785b87-9e5a-4e80-8d3f-45c4831d1a4d" providerId="ADAL" clId="{D3229CAB-E861-43B7-AFE8-E80A8A53E430}" dt="2023-05-19T22:18:58.533" v="3453" actId="1076"/>
          <ac:spMkLst>
            <pc:docMk/>
            <pc:sldMk cId="2002627214" sldId="434"/>
            <ac:spMk id="23" creationId="{5AC6AB88-23AE-AAC9-85B3-290726F8B012}"/>
          </ac:spMkLst>
        </pc:spChg>
        <pc:spChg chg="del">
          <ac:chgData name="Pacôme Elouna Eyenga" userId="a2785b87-9e5a-4e80-8d3f-45c4831d1a4d" providerId="ADAL" clId="{D3229CAB-E861-43B7-AFE8-E80A8A53E430}" dt="2023-05-19T22:16:49.224" v="3430" actId="478"/>
          <ac:spMkLst>
            <pc:docMk/>
            <pc:sldMk cId="2002627214" sldId="434"/>
            <ac:spMk id="26" creationId="{D40FB4E0-9E1C-CE87-2326-A0978576092F}"/>
          </ac:spMkLst>
        </pc:spChg>
        <pc:graphicFrameChg chg="add mod">
          <ac:chgData name="Pacôme Elouna Eyenga" userId="a2785b87-9e5a-4e80-8d3f-45c4831d1a4d" providerId="ADAL" clId="{D3229CAB-E861-43B7-AFE8-E80A8A53E430}" dt="2023-05-19T22:36:23.631" v="3606"/>
          <ac:graphicFrameMkLst>
            <pc:docMk/>
            <pc:sldMk cId="2002627214" sldId="434"/>
            <ac:graphicFrameMk id="2" creationId="{00000000-0008-0000-0200-000004000000}"/>
          </ac:graphicFrameMkLst>
        </pc:graphicFrameChg>
      </pc:sldChg>
      <pc:sldChg chg="addSp modSp add mod ord">
        <pc:chgData name="Pacôme Elouna Eyenga" userId="a2785b87-9e5a-4e80-8d3f-45c4831d1a4d" providerId="ADAL" clId="{D3229CAB-E861-43B7-AFE8-E80A8A53E430}" dt="2023-05-19T23:06:17.133" v="4103" actId="6549"/>
        <pc:sldMkLst>
          <pc:docMk/>
          <pc:sldMk cId="1067079063" sldId="435"/>
        </pc:sldMkLst>
        <pc:spChg chg="mod">
          <ac:chgData name="Pacôme Elouna Eyenga" userId="a2785b87-9e5a-4e80-8d3f-45c4831d1a4d" providerId="ADAL" clId="{D3229CAB-E861-43B7-AFE8-E80A8A53E430}" dt="2023-05-19T23:03:46.241" v="4044" actId="1076"/>
          <ac:spMkLst>
            <pc:docMk/>
            <pc:sldMk cId="1067079063" sldId="435"/>
            <ac:spMk id="2" creationId="{B7DF6E2F-D733-4AB8-E4A7-9B1C5FB03780}"/>
          </ac:spMkLst>
        </pc:spChg>
        <pc:spChg chg="mod">
          <ac:chgData name="Pacôme Elouna Eyenga" userId="a2785b87-9e5a-4e80-8d3f-45c4831d1a4d" providerId="ADAL" clId="{D3229CAB-E861-43B7-AFE8-E80A8A53E430}" dt="2023-05-19T23:05:47.321" v="4053" actId="113"/>
          <ac:spMkLst>
            <pc:docMk/>
            <pc:sldMk cId="1067079063" sldId="435"/>
            <ac:spMk id="3" creationId="{30DB17ED-48A9-68AD-88C7-7018B0EF4477}"/>
          </ac:spMkLst>
        </pc:spChg>
        <pc:spChg chg="mod">
          <ac:chgData name="Pacôme Elouna Eyenga" userId="a2785b87-9e5a-4e80-8d3f-45c4831d1a4d" providerId="ADAL" clId="{D3229CAB-E861-43B7-AFE8-E80A8A53E430}" dt="2023-05-19T23:06:17.133" v="4103" actId="6549"/>
          <ac:spMkLst>
            <pc:docMk/>
            <pc:sldMk cId="1067079063" sldId="435"/>
            <ac:spMk id="5" creationId="{8725D8FB-CEE0-C07B-7EF4-D02070E87147}"/>
          </ac:spMkLst>
        </pc:spChg>
        <pc:spChg chg="mod">
          <ac:chgData name="Pacôme Elouna Eyenga" userId="a2785b87-9e5a-4e80-8d3f-45c4831d1a4d" providerId="ADAL" clId="{D3229CAB-E861-43B7-AFE8-E80A8A53E430}" dt="2023-05-19T23:04:00.443" v="4047" actId="1076"/>
          <ac:spMkLst>
            <pc:docMk/>
            <pc:sldMk cId="1067079063" sldId="435"/>
            <ac:spMk id="6" creationId="{E5797379-7DA5-7C8D-345B-B66E91D97DB8}"/>
          </ac:spMkLst>
        </pc:spChg>
        <pc:picChg chg="add mod">
          <ac:chgData name="Pacôme Elouna Eyenga" userId="a2785b87-9e5a-4e80-8d3f-45c4831d1a4d" providerId="ADAL" clId="{D3229CAB-E861-43B7-AFE8-E80A8A53E430}" dt="2023-05-19T23:04:08.945" v="4048" actId="1076"/>
          <ac:picMkLst>
            <pc:docMk/>
            <pc:sldMk cId="1067079063" sldId="435"/>
            <ac:picMk id="7" creationId="{0C94952C-8453-7C25-BE7B-125B4ECB70C4}"/>
          </ac:picMkLst>
        </pc:picChg>
      </pc:sldChg>
      <pc:sldChg chg="add del">
        <pc:chgData name="Pacôme Elouna Eyenga" userId="a2785b87-9e5a-4e80-8d3f-45c4831d1a4d" providerId="ADAL" clId="{D3229CAB-E861-43B7-AFE8-E80A8A53E430}" dt="2023-05-19T23:47:29.608" v="4912" actId="47"/>
        <pc:sldMkLst>
          <pc:docMk/>
          <pc:sldMk cId="718097283" sldId="436"/>
        </pc:sldMkLst>
      </pc:sldChg>
      <pc:sldChg chg="addSp modSp add mod">
        <pc:chgData name="Pacôme Elouna Eyenga" userId="a2785b87-9e5a-4e80-8d3f-45c4831d1a4d" providerId="ADAL" clId="{D3229CAB-E861-43B7-AFE8-E80A8A53E430}" dt="2023-05-19T23:32:07.548" v="4559" actId="14100"/>
        <pc:sldMkLst>
          <pc:docMk/>
          <pc:sldMk cId="3682068675" sldId="437"/>
        </pc:sldMkLst>
        <pc:spChg chg="mod">
          <ac:chgData name="Pacôme Elouna Eyenga" userId="a2785b87-9e5a-4e80-8d3f-45c4831d1a4d" providerId="ADAL" clId="{D3229CAB-E861-43B7-AFE8-E80A8A53E430}" dt="2023-05-19T23:30:11.546" v="4531" actId="1076"/>
          <ac:spMkLst>
            <pc:docMk/>
            <pc:sldMk cId="3682068675" sldId="437"/>
            <ac:spMk id="5" creationId="{8725D8FB-CEE0-C07B-7EF4-D02070E87147}"/>
          </ac:spMkLst>
        </pc:spChg>
        <pc:spChg chg="mod">
          <ac:chgData name="Pacôme Elouna Eyenga" userId="a2785b87-9e5a-4e80-8d3f-45c4831d1a4d" providerId="ADAL" clId="{D3229CAB-E861-43B7-AFE8-E80A8A53E430}" dt="2023-05-19T23:32:07.548" v="4559" actId="14100"/>
          <ac:spMkLst>
            <pc:docMk/>
            <pc:sldMk cId="3682068675" sldId="437"/>
            <ac:spMk id="6" creationId="{E5797379-7DA5-7C8D-345B-B66E91D97DB8}"/>
          </ac:spMkLst>
        </pc:spChg>
        <pc:picChg chg="add mod">
          <ac:chgData name="Pacôme Elouna Eyenga" userId="a2785b87-9e5a-4e80-8d3f-45c4831d1a4d" providerId="ADAL" clId="{D3229CAB-E861-43B7-AFE8-E80A8A53E430}" dt="2023-05-19T23:31:45.918" v="4557" actId="14100"/>
          <ac:picMkLst>
            <pc:docMk/>
            <pc:sldMk cId="3682068675" sldId="437"/>
            <ac:picMk id="3" creationId="{08B43C04-963D-924F-8F0E-C9028343BD00}"/>
          </ac:picMkLst>
        </pc:picChg>
      </pc:sldChg>
      <pc:sldChg chg="addSp modSp add mod">
        <pc:chgData name="Pacôme Elouna Eyenga" userId="a2785b87-9e5a-4e80-8d3f-45c4831d1a4d" providerId="ADAL" clId="{D3229CAB-E861-43B7-AFE8-E80A8A53E430}" dt="2023-05-19T23:45:28.114" v="4908" actId="1076"/>
        <pc:sldMkLst>
          <pc:docMk/>
          <pc:sldMk cId="1513055195" sldId="438"/>
        </pc:sldMkLst>
        <pc:spChg chg="mod">
          <ac:chgData name="Pacôme Elouna Eyenga" userId="a2785b87-9e5a-4e80-8d3f-45c4831d1a4d" providerId="ADAL" clId="{D3229CAB-E861-43B7-AFE8-E80A8A53E430}" dt="2023-05-19T23:45:21.452" v="4906" actId="5793"/>
          <ac:spMkLst>
            <pc:docMk/>
            <pc:sldMk cId="1513055195" sldId="438"/>
            <ac:spMk id="6" creationId="{E5797379-7DA5-7C8D-345B-B66E91D97DB8}"/>
          </ac:spMkLst>
        </pc:spChg>
        <pc:spChg chg="add mod">
          <ac:chgData name="Pacôme Elouna Eyenga" userId="a2785b87-9e5a-4e80-8d3f-45c4831d1a4d" providerId="ADAL" clId="{D3229CAB-E861-43B7-AFE8-E80A8A53E430}" dt="2023-05-19T23:41:09.143" v="4865" actId="1076"/>
          <ac:spMkLst>
            <pc:docMk/>
            <pc:sldMk cId="1513055195" sldId="438"/>
            <ac:spMk id="7" creationId="{F3C7EC78-640B-2C70-3001-3967E82A3576}"/>
          </ac:spMkLst>
        </pc:spChg>
        <pc:picChg chg="mod">
          <ac:chgData name="Pacôme Elouna Eyenga" userId="a2785b87-9e5a-4e80-8d3f-45c4831d1a4d" providerId="ADAL" clId="{D3229CAB-E861-43B7-AFE8-E80A8A53E430}" dt="2023-05-19T23:45:28.114" v="4908" actId="1076"/>
          <ac:picMkLst>
            <pc:docMk/>
            <pc:sldMk cId="1513055195" sldId="438"/>
            <ac:picMk id="3" creationId="{08B43C04-963D-924F-8F0E-C9028343BD00}"/>
          </ac:picMkLst>
        </pc:picChg>
      </pc:sldChg>
      <pc:sldChg chg="addSp delSp modSp add mod ord">
        <pc:chgData name="Pacôme Elouna Eyenga" userId="a2785b87-9e5a-4e80-8d3f-45c4831d1a4d" providerId="ADAL" clId="{D3229CAB-E861-43B7-AFE8-E80A8A53E430}" dt="2023-05-19T23:52:22.536" v="5109" actId="1076"/>
        <pc:sldMkLst>
          <pc:docMk/>
          <pc:sldMk cId="3873768280" sldId="439"/>
        </pc:sldMkLst>
        <pc:spChg chg="mod">
          <ac:chgData name="Pacôme Elouna Eyenga" userId="a2785b87-9e5a-4e80-8d3f-45c4831d1a4d" providerId="ADAL" clId="{D3229CAB-E861-43B7-AFE8-E80A8A53E430}" dt="2023-05-19T23:52:22.536" v="5109" actId="1076"/>
          <ac:spMkLst>
            <pc:docMk/>
            <pc:sldMk cId="3873768280" sldId="439"/>
            <ac:spMk id="2" creationId="{E67E9028-A091-7870-37C2-DD8E9E5A9A79}"/>
          </ac:spMkLst>
        </pc:spChg>
        <pc:spChg chg="del">
          <ac:chgData name="Pacôme Elouna Eyenga" userId="a2785b87-9e5a-4e80-8d3f-45c4831d1a4d" providerId="ADAL" clId="{D3229CAB-E861-43B7-AFE8-E80A8A53E430}" dt="2023-05-19T23:50:22.928" v="4947" actId="21"/>
          <ac:spMkLst>
            <pc:docMk/>
            <pc:sldMk cId="3873768280" sldId="439"/>
            <ac:spMk id="3" creationId="{DEC85130-14D2-316E-8BA1-812B8C623603}"/>
          </ac:spMkLst>
        </pc:spChg>
        <pc:spChg chg="add mod">
          <ac:chgData name="Pacôme Elouna Eyenga" userId="a2785b87-9e5a-4e80-8d3f-45c4831d1a4d" providerId="ADAL" clId="{D3229CAB-E861-43B7-AFE8-E80A8A53E430}" dt="2023-05-19T23:52:10.090" v="5108" actId="27636"/>
          <ac:spMkLst>
            <pc:docMk/>
            <pc:sldMk cId="3873768280" sldId="439"/>
            <ac:spMk id="4" creationId="{B33B5686-77FA-9183-964D-2362F5952848}"/>
          </ac:spMkLst>
        </pc:spChg>
        <pc:spChg chg="add del mod">
          <ac:chgData name="Pacôme Elouna Eyenga" userId="a2785b87-9e5a-4e80-8d3f-45c4831d1a4d" providerId="ADAL" clId="{D3229CAB-E861-43B7-AFE8-E80A8A53E430}" dt="2023-05-19T23:50:35.526" v="4948" actId="21"/>
          <ac:spMkLst>
            <pc:docMk/>
            <pc:sldMk cId="3873768280" sldId="439"/>
            <ac:spMk id="6" creationId="{F31A5916-56D7-FB51-AD85-5EA333307228}"/>
          </ac:spMkLst>
        </pc:spChg>
      </pc:sldChg>
      <pc:sldMasterChg chg="delSldLayout">
        <pc:chgData name="Pacôme Elouna Eyenga" userId="a2785b87-9e5a-4e80-8d3f-45c4831d1a4d" providerId="ADAL" clId="{D3229CAB-E861-43B7-AFE8-E80A8A53E430}" dt="2023-05-18T13:12:21.734" v="1727" actId="47"/>
        <pc:sldMasterMkLst>
          <pc:docMk/>
          <pc:sldMasterMk cId="1077973637" sldId="2147483694"/>
        </pc:sldMasterMkLst>
        <pc:sldLayoutChg chg="del">
          <pc:chgData name="Pacôme Elouna Eyenga" userId="a2785b87-9e5a-4e80-8d3f-45c4831d1a4d" providerId="ADAL" clId="{D3229CAB-E861-43B7-AFE8-E80A8A53E430}" dt="2023-05-18T13:12:21.734" v="1727" actId="47"/>
          <pc:sldLayoutMkLst>
            <pc:docMk/>
            <pc:sldMasterMk cId="1077973637" sldId="2147483694"/>
            <pc:sldLayoutMk cId="3294293202" sldId="214748372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vlmpoc-my.sharepoint.com/personal/peeb_vlm_be/Documents/Documenten/Operational%20Groups/OG_factsfigures_SFC_template_updated_April%202023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vlmpoc-my.sharepoint.com/personal/peeb_vlm_be/Documents/Documenten/Operational%20Groups/OG_factsfigures_SFC_template_updated_April%20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Number of OGs by country vs. 2014-2020 target (n.)</a:t>
            </a:r>
          </a:p>
        </c:rich>
      </c:tx>
      <c:layout>
        <c:manualLayout>
          <c:xMode val="edge"/>
          <c:yMode val="edge"/>
          <c:x val="0.3668219787771535"/>
          <c:y val="6.713040163108376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4924759405074365E-2"/>
          <c:y val="3.5825855959170178E-2"/>
          <c:w val="0.94192835197651981"/>
          <c:h val="0.80865291715787979"/>
        </c:manualLayout>
      </c:layout>
      <c:barChart>
        <c:barDir val="col"/>
        <c:grouping val="clustered"/>
        <c:varyColors val="0"/>
        <c:ser>
          <c:idx val="0"/>
          <c:order val="0"/>
          <c:tx>
            <c:v>OGs</c:v>
          </c:tx>
          <c:invertIfNegative val="0"/>
          <c:cat>
            <c:strRef>
              <c:f>(Country!$A$5:$A$7,Country!$A$10,Country!$A$14:$A$21,Country!$A$23,Country!$A$25:$A$27,Country!$A$29:$A$30,Country!$A$32)</c:f>
              <c:strCache>
                <c:ptCount val="19"/>
                <c:pt idx="0">
                  <c:v>AT</c:v>
                </c:pt>
                <c:pt idx="1">
                  <c:v>BE</c:v>
                </c:pt>
                <c:pt idx="2">
                  <c:v>BG</c:v>
                </c:pt>
                <c:pt idx="3">
                  <c:v>DE</c:v>
                </c:pt>
                <c:pt idx="4">
                  <c:v>ES</c:v>
                </c:pt>
                <c:pt idx="5">
                  <c:v>FI</c:v>
                </c:pt>
                <c:pt idx="6">
                  <c:v>FR</c:v>
                </c:pt>
                <c:pt idx="7">
                  <c:v>HU</c:v>
                </c:pt>
                <c:pt idx="8">
                  <c:v>HR</c:v>
                </c:pt>
                <c:pt idx="9">
                  <c:v>IE</c:v>
                </c:pt>
                <c:pt idx="10">
                  <c:v>IT</c:v>
                </c:pt>
                <c:pt idx="11">
                  <c:v>LT</c:v>
                </c:pt>
                <c:pt idx="12">
                  <c:v>LV</c:v>
                </c:pt>
                <c:pt idx="13">
                  <c:v>NL</c:v>
                </c:pt>
                <c:pt idx="14">
                  <c:v>PL</c:v>
                </c:pt>
                <c:pt idx="15">
                  <c:v>PT</c:v>
                </c:pt>
                <c:pt idx="16">
                  <c:v>SE</c:v>
                </c:pt>
                <c:pt idx="17">
                  <c:v>SI</c:v>
                </c:pt>
                <c:pt idx="18">
                  <c:v>UK</c:v>
                </c:pt>
              </c:strCache>
              <c:extLst/>
            </c:strRef>
          </c:cat>
          <c:val>
            <c:numRef>
              <c:f>(Country!$B$5:$B$7,Country!$B$10,Country!$B$14:$B$21,Country!$B$23,Country!$B$25:$B$27,Country!$B$29:$B$30,Country!$B$32)</c:f>
              <c:numCache>
                <c:formatCode>General</c:formatCode>
                <c:ptCount val="19"/>
                <c:pt idx="0">
                  <c:v>39</c:v>
                </c:pt>
                <c:pt idx="1">
                  <c:v>63</c:v>
                </c:pt>
                <c:pt idx="2">
                  <c:v>19</c:v>
                </c:pt>
                <c:pt idx="3">
                  <c:v>257</c:v>
                </c:pt>
                <c:pt idx="4">
                  <c:v>544</c:v>
                </c:pt>
                <c:pt idx="5">
                  <c:v>26</c:v>
                </c:pt>
                <c:pt idx="6">
                  <c:v>252</c:v>
                </c:pt>
                <c:pt idx="7">
                  <c:v>39</c:v>
                </c:pt>
                <c:pt idx="8">
                  <c:v>15</c:v>
                </c:pt>
                <c:pt idx="9">
                  <c:v>34</c:v>
                </c:pt>
                <c:pt idx="10">
                  <c:v>590</c:v>
                </c:pt>
                <c:pt idx="11">
                  <c:v>24</c:v>
                </c:pt>
                <c:pt idx="12">
                  <c:v>50</c:v>
                </c:pt>
                <c:pt idx="13">
                  <c:v>314</c:v>
                </c:pt>
                <c:pt idx="14">
                  <c:v>97</c:v>
                </c:pt>
                <c:pt idx="15">
                  <c:v>119</c:v>
                </c:pt>
                <c:pt idx="16">
                  <c:v>115</c:v>
                </c:pt>
                <c:pt idx="17">
                  <c:v>57</c:v>
                </c:pt>
                <c:pt idx="18">
                  <c:v>94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550-4779-B3E9-7D9EB03503F0}"/>
            </c:ext>
          </c:extLst>
        </c:ser>
        <c:ser>
          <c:idx val="1"/>
          <c:order val="1"/>
          <c:tx>
            <c:v>Target</c:v>
          </c:tx>
          <c:spPr>
            <a:solidFill>
              <a:schemeClr val="accent1">
                <a:lumMod val="75000"/>
              </a:schemeClr>
            </a:solidFill>
          </c:spPr>
          <c:invertIfNegative val="0"/>
          <c:dPt>
            <c:idx val="3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effectLst>
                <a:outerShdw blurRad="40000" dist="20000" dir="5400000" sx="101000" sy="101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550-4779-B3E9-7D9EB03503F0}"/>
              </c:ext>
            </c:extLst>
          </c:dPt>
          <c:cat>
            <c:strRef>
              <c:f>(Country!$A$5:$A$7,Country!$A$10,Country!$A$14:$A$21,Country!$A$23,Country!$A$25:$A$27,Country!$A$29:$A$30,Country!$A$32)</c:f>
              <c:strCache>
                <c:ptCount val="19"/>
                <c:pt idx="0">
                  <c:v>AT</c:v>
                </c:pt>
                <c:pt idx="1">
                  <c:v>BE</c:v>
                </c:pt>
                <c:pt idx="2">
                  <c:v>BG</c:v>
                </c:pt>
                <c:pt idx="3">
                  <c:v>DE</c:v>
                </c:pt>
                <c:pt idx="4">
                  <c:v>ES</c:v>
                </c:pt>
                <c:pt idx="5">
                  <c:v>FI</c:v>
                </c:pt>
                <c:pt idx="6">
                  <c:v>FR</c:v>
                </c:pt>
                <c:pt idx="7">
                  <c:v>HU</c:v>
                </c:pt>
                <c:pt idx="8">
                  <c:v>HR</c:v>
                </c:pt>
                <c:pt idx="9">
                  <c:v>IE</c:v>
                </c:pt>
                <c:pt idx="10">
                  <c:v>IT</c:v>
                </c:pt>
                <c:pt idx="11">
                  <c:v>LT</c:v>
                </c:pt>
                <c:pt idx="12">
                  <c:v>LV</c:v>
                </c:pt>
                <c:pt idx="13">
                  <c:v>NL</c:v>
                </c:pt>
                <c:pt idx="14">
                  <c:v>PL</c:v>
                </c:pt>
                <c:pt idx="15">
                  <c:v>PT</c:v>
                </c:pt>
                <c:pt idx="16">
                  <c:v>SE</c:v>
                </c:pt>
                <c:pt idx="17">
                  <c:v>SI</c:v>
                </c:pt>
                <c:pt idx="18">
                  <c:v>UK</c:v>
                </c:pt>
              </c:strCache>
              <c:extLst/>
            </c:strRef>
          </c:cat>
          <c:val>
            <c:numRef>
              <c:f>(Country!$D$5:$D$7,Country!$D$10,Country!$D$14:$D$21,Country!$D$23,Country!$D$25:$D$27,Country!$D$29:$D$30,Country!$D$32)</c:f>
              <c:numCache>
                <c:formatCode>General</c:formatCode>
                <c:ptCount val="19"/>
                <c:pt idx="0">
                  <c:v>25</c:v>
                </c:pt>
                <c:pt idx="1">
                  <c:v>58</c:v>
                </c:pt>
                <c:pt idx="2">
                  <c:v>20</c:v>
                </c:pt>
                <c:pt idx="3">
                  <c:v>242</c:v>
                </c:pt>
                <c:pt idx="4">
                  <c:v>1023</c:v>
                </c:pt>
                <c:pt idx="5">
                  <c:v>10</c:v>
                </c:pt>
                <c:pt idx="6">
                  <c:v>261</c:v>
                </c:pt>
                <c:pt idx="8">
                  <c:v>20</c:v>
                </c:pt>
                <c:pt idx="9">
                  <c:v>38</c:v>
                </c:pt>
                <c:pt idx="10">
                  <c:v>566</c:v>
                </c:pt>
                <c:pt idx="11">
                  <c:v>25</c:v>
                </c:pt>
                <c:pt idx="12">
                  <c:v>45</c:v>
                </c:pt>
                <c:pt idx="13">
                  <c:v>145</c:v>
                </c:pt>
                <c:pt idx="14">
                  <c:v>144</c:v>
                </c:pt>
                <c:pt idx="15">
                  <c:v>160</c:v>
                </c:pt>
                <c:pt idx="16">
                  <c:v>260</c:v>
                </c:pt>
                <c:pt idx="17">
                  <c:v>9</c:v>
                </c:pt>
                <c:pt idx="18">
                  <c:v>149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9550-4779-B3E9-7D9EB03503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33"/>
        <c:axId val="63333504"/>
        <c:axId val="63335040"/>
      </c:barChart>
      <c:catAx>
        <c:axId val="63333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3335040"/>
        <c:crosses val="autoZero"/>
        <c:auto val="1"/>
        <c:lblAlgn val="ctr"/>
        <c:lblOffset val="100"/>
        <c:noMultiLvlLbl val="0"/>
      </c:catAx>
      <c:valAx>
        <c:axId val="63335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33335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5187807353124232"/>
          <c:y val="0.90332610987746886"/>
          <c:w val="0.18112745989934273"/>
          <c:h val="3.7934788695332865E-2"/>
        </c:manualLayout>
      </c:layout>
      <c:overlay val="0"/>
    </c:legend>
    <c:plotVisOnly val="1"/>
    <c:dispBlanksAs val="zero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Number of OGs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with Keyword</a:t>
            </a:r>
            <a:endParaRPr lang="en-US">
              <a:effectLst/>
            </a:endParaRPr>
          </a:p>
        </c:rich>
      </c:tx>
      <c:layout>
        <c:manualLayout>
          <c:xMode val="edge"/>
          <c:yMode val="edge"/>
          <c:x val="1.7070957275293289E-2"/>
          <c:y val="2.40768085372226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452062953905876"/>
          <c:y val="0.13325317559390665"/>
          <c:w val="0.55898785046154631"/>
          <c:h val="0.73934994699397538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5.735778193157226E-2"/>
                  <c:y val="4.13735870814486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D9-4ED7-B054-35D7B153CFAB}"/>
                </c:ext>
              </c:extLst>
            </c:dLbl>
            <c:dLbl>
              <c:idx val="1"/>
              <c:layout>
                <c:manualLayout>
                  <c:x val="-2.286991195456407E-2"/>
                  <c:y val="-4.066349092604041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D9-4ED7-B054-35D7B153CFAB}"/>
                </c:ext>
              </c:extLst>
            </c:dLbl>
            <c:dLbl>
              <c:idx val="2"/>
              <c:layout>
                <c:manualLayout>
                  <c:x val="4.870734908136381E-3"/>
                  <c:y val="-5.114027413240056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D9-4ED7-B054-35D7B153CFAB}"/>
                </c:ext>
              </c:extLst>
            </c:dLbl>
            <c:dLbl>
              <c:idx val="3"/>
              <c:layout>
                <c:manualLayout>
                  <c:x val="1.1417322834644651E-3"/>
                  <c:y val="2.868008165645951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D9-4ED7-B054-35D7B153CFAB}"/>
                </c:ext>
              </c:extLst>
            </c:dLbl>
            <c:dLbl>
              <c:idx val="4"/>
              <c:layout>
                <c:manualLayout>
                  <c:x val="3.3279060022605618E-3"/>
                  <c:y val="-2.946707047231732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D9-4ED7-B054-35D7B153CFAB}"/>
                </c:ext>
              </c:extLst>
            </c:dLbl>
            <c:dLbl>
              <c:idx val="5"/>
              <c:layout>
                <c:manualLayout>
                  <c:x val="1.2815288713910761E-2"/>
                  <c:y val="-9.87654320987654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D9-4ED7-B054-35D7B153CFAB}"/>
                </c:ext>
              </c:extLst>
            </c:dLbl>
            <c:dLbl>
              <c:idx val="6"/>
              <c:layout>
                <c:manualLayout>
                  <c:x val="2.9706770244148948E-2"/>
                  <c:y val="4.329471443492701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4D9-4ED7-B054-35D7B153CFAB}"/>
                </c:ext>
              </c:extLst>
            </c:dLbl>
            <c:dLbl>
              <c:idx val="7"/>
              <c:layout>
                <c:manualLayout>
                  <c:x val="-3.4640201224846894E-2"/>
                  <c:y val="1.07298532127928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D9-4ED7-B054-35D7B153CFAB}"/>
                </c:ext>
              </c:extLst>
            </c:dLbl>
            <c:dLbl>
              <c:idx val="8"/>
              <c:layout>
                <c:manualLayout>
                  <c:x val="-0.10878094925634296"/>
                  <c:y val="2.219500340235248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4D9-4ED7-B054-35D7B153CFAB}"/>
                </c:ext>
              </c:extLst>
            </c:dLbl>
            <c:dLbl>
              <c:idx val="9"/>
              <c:layout>
                <c:manualLayout>
                  <c:x val="1.2600393700787402E-2"/>
                  <c:y val="-5.077865266841645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4D9-4ED7-B054-35D7B153CFAB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E2A4F48F-F0C3-40D0-9082-FFCB8D66E880}" type="CATEGORYNAME">
                      <a:rPr lang="en-US">
                        <a:solidFill>
                          <a:srgbClr val="FF8B1F"/>
                        </a:solidFill>
                      </a:rPr>
                      <a:pPr/>
                      <a:t>[CATEGORIENAAM]</a:t>
                    </a:fld>
                    <a:r>
                      <a:rPr lang="en-US" baseline="0" dirty="0">
                        <a:solidFill>
                          <a:srgbClr val="FF8B1F"/>
                        </a:solidFill>
                      </a:rPr>
                      <a:t>; </a:t>
                    </a:r>
                    <a:fld id="{79FA49B2-3177-4432-9328-3FEAE47FEDF9}" type="VALUE">
                      <a:rPr lang="en-US" baseline="0">
                        <a:solidFill>
                          <a:srgbClr val="FF8B1F"/>
                        </a:solidFill>
                      </a:rPr>
                      <a:pPr/>
                      <a:t>[WAARDE]</a:t>
                    </a:fld>
                    <a:endParaRPr lang="en-US" baseline="0" dirty="0">
                      <a:solidFill>
                        <a:srgbClr val="FF8B1F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34D9-4ED7-B054-35D7B153CFAB}"/>
                </c:ext>
              </c:extLst>
            </c:dLbl>
            <c:dLbl>
              <c:idx val="14"/>
              <c:layout>
                <c:manualLayout>
                  <c:x val="-4.6935148731408576E-3"/>
                  <c:y val="8.854670943909789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4D9-4ED7-B054-35D7B153CFAB}"/>
                </c:ext>
              </c:extLst>
            </c:dLbl>
            <c:dLbl>
              <c:idx val="15"/>
              <c:layout>
                <c:manualLayout>
                  <c:x val="-7.2801837270341206E-4"/>
                  <c:y val="-5.457762224166423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4D9-4ED7-B054-35D7B153CFAB}"/>
                </c:ext>
              </c:extLst>
            </c:dLbl>
            <c:dLbl>
              <c:idx val="16"/>
              <c:layout>
                <c:manualLayout>
                  <c:x val="-2.0371391076115485E-2"/>
                  <c:y val="2.509400213862156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4D9-4ED7-B054-35D7B153CF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nl-B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Themes!$A$4:$A$22</c:f>
              <c:strCache>
                <c:ptCount val="19"/>
                <c:pt idx="0">
                  <c:v>Agricultural production system</c:v>
                </c:pt>
                <c:pt idx="1">
                  <c:v>Farming practice</c:v>
                </c:pt>
                <c:pt idx="2">
                  <c:v>Farming equipment and machinery</c:v>
                </c:pt>
                <c:pt idx="3">
                  <c:v>Animal husbandry and welfare</c:v>
                </c:pt>
                <c:pt idx="4">
                  <c:v>Plant production and horticulture</c:v>
                </c:pt>
                <c:pt idx="5">
                  <c:v>Landscape /land  management</c:v>
                </c:pt>
                <c:pt idx="6">
                  <c:v>Pest /disease control</c:v>
                </c:pt>
                <c:pt idx="7">
                  <c:v>Fertilisation and nutrients management</c:v>
                </c:pt>
                <c:pt idx="8">
                  <c:v>Soil management / functionality</c:v>
                </c:pt>
                <c:pt idx="9">
                  <c:v>Genetic resources</c:v>
                </c:pt>
                <c:pt idx="10">
                  <c:v>Forestry</c:v>
                </c:pt>
                <c:pt idx="11">
                  <c:v>Water management</c:v>
                </c:pt>
                <c:pt idx="12">
                  <c:v>Climate and climate change</c:v>
                </c:pt>
                <c:pt idx="13">
                  <c:v>Energy management</c:v>
                </c:pt>
                <c:pt idx="14">
                  <c:v>Waste, by-products and residues management</c:v>
                </c:pt>
                <c:pt idx="15">
                  <c:v>Biodiversity and nature management</c:v>
                </c:pt>
                <c:pt idx="16">
                  <c:v>Food quality / processing and nutrition</c:v>
                </c:pt>
                <c:pt idx="17">
                  <c:v>Supply chain,  marketing and consumption</c:v>
                </c:pt>
                <c:pt idx="18">
                  <c:v>Farming/forestry competitiveness and diversification</c:v>
                </c:pt>
              </c:strCache>
            </c:strRef>
          </c:cat>
          <c:val>
            <c:numRef>
              <c:f>Themes!$B$4:$B$22</c:f>
              <c:numCache>
                <c:formatCode>General</c:formatCode>
                <c:ptCount val="19"/>
                <c:pt idx="0">
                  <c:v>786</c:v>
                </c:pt>
                <c:pt idx="1">
                  <c:v>921</c:v>
                </c:pt>
                <c:pt idx="2">
                  <c:v>351</c:v>
                </c:pt>
                <c:pt idx="3">
                  <c:v>651</c:v>
                </c:pt>
                <c:pt idx="4">
                  <c:v>803</c:v>
                </c:pt>
                <c:pt idx="5">
                  <c:v>268</c:v>
                </c:pt>
                <c:pt idx="6">
                  <c:v>475</c:v>
                </c:pt>
                <c:pt idx="7">
                  <c:v>441</c:v>
                </c:pt>
                <c:pt idx="8">
                  <c:v>400</c:v>
                </c:pt>
                <c:pt idx="9">
                  <c:v>162</c:v>
                </c:pt>
                <c:pt idx="10">
                  <c:v>141</c:v>
                </c:pt>
                <c:pt idx="11">
                  <c:v>314</c:v>
                </c:pt>
                <c:pt idx="12">
                  <c:v>404</c:v>
                </c:pt>
                <c:pt idx="13">
                  <c:v>113</c:v>
                </c:pt>
                <c:pt idx="14">
                  <c:v>266</c:v>
                </c:pt>
                <c:pt idx="15">
                  <c:v>401</c:v>
                </c:pt>
                <c:pt idx="16">
                  <c:v>563</c:v>
                </c:pt>
                <c:pt idx="17">
                  <c:v>550</c:v>
                </c:pt>
                <c:pt idx="18">
                  <c:v>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4D9-4ED7-B054-35D7B153CFAB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0.02525</cdr:x>
      <cdr:y>0.14863</cdr:y>
    </cdr:from>
    <cdr:to>
      <cdr:x>0.17173</cdr:x>
      <cdr:y>0.28971</cdr:y>
    </cdr:to>
    <cdr:sp macro="" textlink="">
      <cdr:nvSpPr>
        <cdr:cNvPr id="2" name="Title 3">
          <a:extLst xmlns:a="http://schemas.openxmlformats.org/drawingml/2006/main">
            <a:ext uri="{FF2B5EF4-FFF2-40B4-BE49-F238E27FC236}">
              <a16:creationId xmlns:a16="http://schemas.microsoft.com/office/drawing/2014/main" id="{D40FB4E0-9E1C-CE87-2326-A0978576092F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224853" y="764498"/>
          <a:ext cx="1304144" cy="72560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342900" indent="-342900">
            <a:defRPr/>
          </a:pPr>
          <a:r>
            <a:rPr lang="en-US" altLang="en-US" sz="1200" kern="0" dirty="0">
              <a:solidFill>
                <a:schemeClr val="tx1"/>
              </a:solidFill>
              <a:latin typeface="Arial"/>
            </a:rPr>
            <a:t>Fruit: 181 OGs </a:t>
          </a:r>
        </a:p>
        <a:p xmlns:a="http://schemas.openxmlformats.org/drawingml/2006/main">
          <a:pPr marL="342900" indent="-342900">
            <a:defRPr/>
          </a:pPr>
          <a:r>
            <a:rPr lang="en-US" altLang="en-US" sz="1200" kern="0" dirty="0">
              <a:solidFill>
                <a:schemeClr val="tx1"/>
              </a:solidFill>
              <a:latin typeface="Arial"/>
            </a:rPr>
            <a:t>Wine: 131 OGs</a:t>
          </a:r>
        </a:p>
        <a:p xmlns:a="http://schemas.openxmlformats.org/drawingml/2006/main">
          <a:pPr marL="342900" indent="-342900">
            <a:defRPr/>
          </a:pPr>
          <a:r>
            <a:rPr lang="en-US" altLang="en-US" sz="1200" kern="0" dirty="0">
              <a:solidFill>
                <a:schemeClr val="tx1"/>
              </a:solidFill>
              <a:latin typeface="Arial"/>
            </a:rPr>
            <a:t>Dairy: 208 OGs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9T09:50:53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4272 129 24575,'-1'-1'0,"1"0"0,-1 0 0,0 0 0,0-1 0,0 1 0,1 0 0,-1 0 0,-1 0 0,1 0 0,0 0 0,0 1 0,0-1 0,0 0 0,-1 0 0,1 1 0,0-1 0,0 1 0,-1-1 0,1 1 0,-1-1 0,-1 1 0,-1-1 0,-25-8 0,1 2 0,-1 2 0,-31-3 0,14 2 0,-80-10 0,-233 1 0,221 27 0,-8-1 0,-584-11 0,700 1 0,0 2 0,-55 13 0,49-8 0,-48 4 0,-237-8 0,182-6 0,-9-9 0,1-1 0,47 11 0,-177 4 0,111 16 0,13 0 0,31-8 0,-76 4 0,164-14 0,-45 7 0,63-6 0,1 1 0,0 1 0,1 1 0,-1 0 0,-18 9 0,24-8 0,1 1 0,0-1 0,0 1 0,1 0 0,-1 1 0,2 0 0,-1 0 0,-7 13 0,-15 17 0,16-22 0,1 1 0,0 0 0,-17 37 0,-19 60 0,17-36 0,25-60 0,0 0 0,2 0 0,0 1 0,-2 33 0,-2 10 0,1-9 0,3 0 0,5 90 0,1-50 0,-2 376 0,1-451 0,1 0 0,6 27 0,2 23 0,-7-39 0,2-1 0,9 33 0,-8-37 0,0 1 0,-2-1 0,2 41 0,-5-50 0,0 0 0,7 25 0,1 19 0,-5-20 0,14 59 0,-10-66 0,-2 1 0,4 65 0,-12 265 0,1-338 0,-9 48 0,5-44 0,-1 34 0,5-52 0,3 123 0,-2-131 0,1 0 0,0 0 0,0 0 0,0 0 0,0 0 0,1-1 0,-1 1 0,1 0 0,0-1 0,-1 1 0,1-1 0,0 1 0,1-1 0,-1 0 0,0 0 0,1 0 0,-1 0 0,1-1 0,-1 1 0,1-1 0,0 1 0,3 0 0,10 5 0,0-1 0,30 7 0,-26-9 0,371 88 0,-190-44 0,17 2 0,-97-36 0,-49-7 0,186 14 0,-85-9 0,-21-3 0,-52-2 0,1-5 0,145-16 0,230 4 0,-296 12 0,49-17 0,-146 8 0,2-2 0,61-3 0,44-3 0,-129 8 0,77-12 0,120-27 0,-212 36 0,11-1 0,-16 4 0,61-20 0,108-55 0,35-12 0,-63 21 0,-99 37 0,-65 27 0,0-1 0,0 0 0,-1-2 0,0 0 0,-1-1 0,0 0 0,-1-2 0,-1 0 0,15-19 0,-26 29 0,0 0 0,0 0 0,-1 0 0,1-1 0,-1 1 0,0-1 0,-1 1 0,1-1 0,-1 0 0,0 0 0,0-7 0,-1-11 0,-2-35 0,-1 15 0,4-49 0,1 48 0,-2-1 0,-12-82 0,9 117 0,0 0 0,-1 0 0,0 0 0,-11-18 0,-1-4 0,12 22 0,1 0 0,0-1 0,1 1 0,0 0 0,1-1 0,0-18 0,-3-25 0,-21-100 0,1 6 0,18 86 0,6-104 0,2 72 0,-2 87 0,0-62 0,-13-114 0,0 67 0,-4-22 0,-26-70 0,33 168 0,-1 1 0,-3 0 0,-29-61 0,31 74 0,-3-4 0,-3 1 0,-34-47 0,22 34 0,14 23 0,-1 0 0,-1 2 0,-27-23 0,23 21 0,8 9 0,0 0 0,-1 1 0,0 1 0,-1 0 0,0 1 0,0 1 0,-1 0 0,1 2 0,-2 0 0,1 0 0,-24-2 0,1-2 0,-44-16 0,56 15 0,-1 1 0,1 2 0,-57-7 0,-195 12 0,142 3 0,98 1-70,-44 8 0,52-6-1155,10-1-5601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9T09:56:08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66 407 24575,'-2'3'0,"-1"0"0,1 0 0,0 0 0,0 1 0,1-1 0,-1 1 0,1-1 0,0 1 0,-1-1 0,2 1 0,-1 0 0,0 5 0,-2 51 0,3-44 0,0 19 0,1 6 0,-3 0 0,-9 59 0,8-84 0,-6 30 0,1 1 0,-2 78 0,11 196 0,1-291 0,1 0 0,2 0 0,1 0 0,14 40 0,8 39 0,-24-84 0,2 0 0,1-1 0,1 0 0,1 0 0,0-1 0,17 28 0,-21-45 0,-1 0 0,1 0 0,0-1 0,0 1 0,1-1 0,0 0 0,9 6 0,48 25 0,-47-27 0,41 20 0,2-3 0,0-3 0,1-2 0,1-3 0,83 13 0,-44-23 0,1 0 0,69 7 0,-15-4 0,12 24 0,-28-5 0,-55-17 0,0-4 0,101-2 0,-84-8 0,198 2 0,-176 9 0,44 2 0,630-13 0,-770 0 0,-1-2 0,0-1 0,32-9 0,-28 6 0,58-6 0,185 11 0,-262 0 0,0 0 0,0 0 0,0-1 0,0 0 0,13-6 0,-13 4 0,0 1 0,1 0 0,-1 1 0,20-3 0,4 5 0,-27 2 0,-1-1 0,1 0 0,0-1 0,-1 0 0,1 0 0,-1 0 0,1-1 0,13-5 0,41-22 0,78-23 0,-130 48 0,-1 0 0,0-1 0,0 0 0,-1 0 0,0-1 0,0 0 0,14-14 0,-3 0 0,28-37 0,-34 37 0,-10 15 0,0 0 0,0 0 0,1 1 0,0-1 0,0 1 0,0 0 0,6-5 0,0 1 0,0 0 0,0 0 0,-1-1 0,-1 0 0,14-18 0,-6 1 0,17-33 0,-21 38 0,1 1 0,28-32 0,-4 4 0,-32 41 0,-1 0 0,-1 0 0,1-1 0,-1 1 0,0-1 0,-1 0 0,1 0 0,-2 0 0,1 0 0,0-9 0,-1-13 0,-3-44 0,0 19 0,1 29 0,-3-93 0,2 103 0,-1 0 0,0 0 0,-1 0 0,-1 1 0,-9-21 0,-77-176 0,39 89 0,34 84 0,-2 1 0,-2 0 0,-47-61 0,44 71 0,-1 2 0,-2 0 0,0 1 0,-2 2 0,-38-23 0,19 17 0,-58-26 0,81 44 0,0 1 0,-1 2 0,-37-8 0,-87-8 0,45 9 0,41 3 0,-127-18 0,132 24 0,-162-11 0,57 19 0,-159-3 0,64-31 0,170 18 0,-125-5 0,-413 20 0,557 3 0,0 3 0,-107 25 0,68-11 0,93-16 0,-1 1 0,1 0 0,1 2 0,-1-1 0,1 2 0,0 0 0,-17 15 0,7-7 0,-31 15 0,35-21 0,-173 76 0,179-79 0,0 0 0,0 1 0,-28 22 0,28-19 0,-1 0 0,-36 17 0,-42 5 0,60-24 0,-37 18 0,-42 24 0,106-47-341,0-1 0,-1 0-1,-12 3 1,5-3-6485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9D8F9-B4A6-0E45-9D81-7BA66AA4D756}" type="datetimeFigureOut">
              <a:rPr lang="fr-FR" smtClean="0"/>
              <a:t>18/05/2023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61722-E377-554E-916D-1AFB1BF423A9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77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1126347"/>
            <a:ext cx="8207375" cy="15061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8FB92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latin typeface="Arial Ligh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57F1B7-8252-3F97-BFD5-8BAE9AE0D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457" y="4304077"/>
            <a:ext cx="1930400" cy="40350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83D3896-1F19-87A9-CCC1-BDC8F1E612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8983" y="4649052"/>
            <a:ext cx="604486" cy="5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20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1126347"/>
            <a:ext cx="8207375" cy="15061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5C4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latin typeface="Arial Ligh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57F1B7-8252-3F97-BFD5-8BAE9AE0D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457" y="4304077"/>
            <a:ext cx="1930400" cy="40350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04844D9-6A66-2848-AF90-64573F382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0176" y="4655189"/>
            <a:ext cx="594198" cy="5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6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3AD7BA-47BA-9E40-14EB-BC870D489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1126347"/>
            <a:ext cx="8207375" cy="15061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5C4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D3AB47F-7FDB-EA16-0A71-E82DBC10B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latin typeface="Arial Ligh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4560605-B53D-E428-B5CC-CB5CC95E1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6390" y="4598998"/>
            <a:ext cx="655521" cy="61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4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1217180"/>
            <a:ext cx="8207375" cy="908345"/>
          </a:xfrm>
        </p:spPr>
        <p:txBody>
          <a:bodyPr/>
          <a:lstStyle>
            <a:lvl1pPr>
              <a:defRPr>
                <a:solidFill>
                  <a:srgbClr val="F5C4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2180027"/>
            <a:ext cx="8207375" cy="2493574"/>
          </a:xfrm>
          <a:prstGeom prst="roundRect">
            <a:avLst>
              <a:gd name="adj" fmla="val 3377"/>
            </a:avLst>
          </a:prstGeom>
        </p:spPr>
        <p:txBody>
          <a:bodyPr/>
          <a:lstStyle>
            <a:lvl1pPr marL="171450" indent="-171450">
              <a:buFontTx/>
              <a:buBlip>
                <a:blip r:embed="rId2"/>
              </a:buBlip>
              <a:defRPr/>
            </a:lvl1pPr>
            <a:lvl3pPr marL="857250" indent="-171450">
              <a:buFontTx/>
              <a:buBlip>
                <a:blip r:embed="rId2"/>
              </a:buBlip>
              <a:defRPr/>
            </a:lvl3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1B70FA9-D18C-7CC8-11CE-78A7754F26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4646" y="4655189"/>
            <a:ext cx="594198" cy="5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7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530" y="466725"/>
            <a:ext cx="6114157" cy="520343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F5C4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69219"/>
            <a:ext cx="4046537" cy="3307556"/>
          </a:xfrm>
          <a:prstGeom prst="roundRect">
            <a:avLst>
              <a:gd name="adj" fmla="val 2195"/>
            </a:avLst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369219"/>
            <a:ext cx="4046537" cy="3307556"/>
          </a:xfrm>
          <a:prstGeom prst="roundRect">
            <a:avLst>
              <a:gd name="adj" fmla="val 2566"/>
            </a:avLst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E3C6362-DE11-8DF3-1744-61E53C8332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5380" y="4673600"/>
            <a:ext cx="576531" cy="54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69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260872"/>
            <a:ext cx="4029869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1878806"/>
            <a:ext cx="4029869" cy="2797969"/>
          </a:xfrm>
          <a:prstGeom prst="roundRect">
            <a:avLst>
              <a:gd name="adj" fmla="val 2630"/>
            </a:avLst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404653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4046538" cy="2794794"/>
          </a:xfrm>
          <a:prstGeom prst="roundRect">
            <a:avLst>
              <a:gd name="adj" fmla="val 2614"/>
            </a:avLst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0C8F5F-C628-703C-5963-348AA8BE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530" y="466725"/>
            <a:ext cx="6114157" cy="520343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F5C4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B741E2B-B76A-F9DC-4434-6D77D73C8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5380" y="4673600"/>
            <a:ext cx="576531" cy="54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81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C4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6DB0F46-C74D-B3E0-AF3C-3EFED5881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4646" y="4655189"/>
            <a:ext cx="594198" cy="5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67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B75B8AE-857E-A18F-5DCD-47221A0C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4646" y="4655189"/>
            <a:ext cx="594198" cy="5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17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150569"/>
            <a:ext cx="3110706" cy="763009"/>
          </a:xfrm>
        </p:spPr>
        <p:txBody>
          <a:bodyPr anchor="b"/>
          <a:lstStyle>
            <a:lvl1pPr>
              <a:defRPr sz="2400">
                <a:solidFill>
                  <a:srgbClr val="F5C4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466725"/>
            <a:ext cx="4788297" cy="4206875"/>
          </a:xfrm>
          <a:prstGeom prst="roundRect">
            <a:avLst>
              <a:gd name="adj" fmla="val 1984"/>
            </a:avLst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3" y="1913578"/>
            <a:ext cx="3110706" cy="27600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E08E83A-1854-DBE7-380E-C9C0ECAE1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4646" y="4655189"/>
            <a:ext cx="594198" cy="5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61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66725"/>
            <a:ext cx="4788298" cy="4206875"/>
          </a:xfrm>
          <a:prstGeom prst="roundRect">
            <a:avLst>
              <a:gd name="adj" fmla="val 2272"/>
            </a:avLst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D6158A-E2AC-466E-E401-E86AFA83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0569"/>
            <a:ext cx="3110706" cy="763009"/>
          </a:xfrm>
        </p:spPr>
        <p:txBody>
          <a:bodyPr anchor="b"/>
          <a:lstStyle>
            <a:lvl1pPr>
              <a:defRPr sz="2400">
                <a:solidFill>
                  <a:srgbClr val="F5C4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4B9544-8F18-F4DB-A855-15DEEBB0D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313" y="1913578"/>
            <a:ext cx="3110706" cy="27600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F2ABC6E0-9532-3CC0-5D66-FB3B633E3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4646" y="4655189"/>
            <a:ext cx="594198" cy="5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25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1126347"/>
            <a:ext cx="8207375" cy="15061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F8B1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latin typeface="Arial Ligh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57F1B7-8252-3F97-BFD5-8BAE9AE0D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457" y="4304077"/>
            <a:ext cx="1930400" cy="40350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E5F8AFB-0832-ABB4-5AB0-CCCAC6A3F8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1293" y="4661242"/>
            <a:ext cx="581292" cy="54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6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3AD7BA-47BA-9E40-14EB-BC870D489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1126347"/>
            <a:ext cx="8207375" cy="15061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8FB92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D3AB47F-7FDB-EA16-0A71-E82DBC10B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latin typeface="Arial Ligh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6AC41D6-F56F-0081-7BEE-45043B666B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4693" y="4486083"/>
            <a:ext cx="789626" cy="7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92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3AD7BA-47BA-9E40-14EB-BC870D489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1126347"/>
            <a:ext cx="8207375" cy="15061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F8B1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D3AB47F-7FDB-EA16-0A71-E82DBC10B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latin typeface="Arial Ligh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58E6092-68E7-FD51-8120-862117AF3E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2413" y="4648072"/>
            <a:ext cx="599477" cy="5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07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1217180"/>
            <a:ext cx="8207375" cy="908345"/>
          </a:xfrm>
        </p:spPr>
        <p:txBody>
          <a:bodyPr/>
          <a:lstStyle>
            <a:lvl1pPr>
              <a:defRPr>
                <a:solidFill>
                  <a:srgbClr val="FF8B1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2180027"/>
            <a:ext cx="8207375" cy="2493574"/>
          </a:xfrm>
          <a:prstGeom prst="roundRect">
            <a:avLst>
              <a:gd name="adj" fmla="val 3131"/>
            </a:avLst>
          </a:prstGeom>
        </p:spPr>
        <p:txBody>
          <a:bodyPr/>
          <a:lstStyle>
            <a:lvl1pPr marL="171450" indent="-171450">
              <a:buFontTx/>
              <a:buBlip>
                <a:blip r:embed="rId2"/>
              </a:buBlip>
              <a:defRPr/>
            </a:lvl1pPr>
            <a:lvl3pPr marL="857250" indent="-171450">
              <a:buFontTx/>
              <a:buBlip>
                <a:blip r:embed="rId2"/>
              </a:buBlip>
              <a:defRPr/>
            </a:lvl3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7CAEE74-D1CD-91AC-89B6-5F57572CE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8508" y="4642915"/>
            <a:ext cx="614684" cy="5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70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530" y="466725"/>
            <a:ext cx="6114157" cy="520343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FF8B1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69219"/>
            <a:ext cx="4046537" cy="3307556"/>
          </a:xfrm>
          <a:prstGeom prst="roundRect">
            <a:avLst>
              <a:gd name="adj" fmla="val 2195"/>
            </a:avLst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369219"/>
            <a:ext cx="4046537" cy="3307556"/>
          </a:xfrm>
          <a:prstGeom prst="roundRect">
            <a:avLst>
              <a:gd name="adj" fmla="val 2751"/>
            </a:avLst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98439D9-21E0-F4D7-10B9-457BA92684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2413" y="4648072"/>
            <a:ext cx="599477" cy="5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5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260872"/>
            <a:ext cx="4029869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1878806"/>
            <a:ext cx="4029869" cy="2797969"/>
          </a:xfrm>
          <a:prstGeom prst="roundRect">
            <a:avLst>
              <a:gd name="adj" fmla="val 3288"/>
            </a:avLst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404653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4046538" cy="2794794"/>
          </a:xfrm>
          <a:prstGeom prst="roundRect">
            <a:avLst>
              <a:gd name="adj" fmla="val 3492"/>
            </a:avLst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0C8F5F-C628-703C-5963-348AA8BE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530" y="466725"/>
            <a:ext cx="6114157" cy="520343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FF8B1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4A059983-3E9D-AB44-A59B-A75829CF6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2413" y="4648072"/>
            <a:ext cx="599477" cy="5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47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8B1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457561C-50B4-6B4C-A591-C2BF21BF3F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8508" y="4642915"/>
            <a:ext cx="614684" cy="5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25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537614F-5E50-7AC5-2E0B-C17D2DCC2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8508" y="4642915"/>
            <a:ext cx="614684" cy="5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40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150569"/>
            <a:ext cx="3110706" cy="763009"/>
          </a:xfrm>
        </p:spPr>
        <p:txBody>
          <a:bodyPr anchor="b"/>
          <a:lstStyle>
            <a:lvl1pPr>
              <a:defRPr sz="2400">
                <a:solidFill>
                  <a:srgbClr val="FF8B1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466725"/>
            <a:ext cx="4788297" cy="4206875"/>
          </a:xfrm>
          <a:prstGeom prst="roundRect">
            <a:avLst>
              <a:gd name="adj" fmla="val 1984"/>
            </a:avLst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3" y="1913578"/>
            <a:ext cx="3110706" cy="27600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E3F69A7-33D5-101F-2733-6511DCCFE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8508" y="4642915"/>
            <a:ext cx="614684" cy="5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95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66725"/>
            <a:ext cx="4788298" cy="4206875"/>
          </a:xfrm>
          <a:prstGeom prst="roundRect">
            <a:avLst>
              <a:gd name="adj" fmla="val 2272"/>
            </a:avLst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D6158A-E2AC-466E-E401-E86AFA83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0569"/>
            <a:ext cx="3110706" cy="763009"/>
          </a:xfrm>
        </p:spPr>
        <p:txBody>
          <a:bodyPr anchor="b"/>
          <a:lstStyle>
            <a:lvl1pPr>
              <a:defRPr sz="2400">
                <a:solidFill>
                  <a:srgbClr val="FF8B1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4B9544-8F18-F4DB-A855-15DEEBB0D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313" y="1913578"/>
            <a:ext cx="3110706" cy="27600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A30EDD-2844-DCD9-93FE-6E514A9995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8508" y="4642915"/>
            <a:ext cx="614684" cy="5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1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1126347"/>
            <a:ext cx="8207375" cy="15061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8FD1D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latin typeface="Arial Ligh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57F1B7-8252-3F97-BFD5-8BAE9AE0D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8457" y="4304077"/>
            <a:ext cx="1930400" cy="40350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4D8A4EA-71F2-A623-A733-C1C50C7580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2136" y="4661326"/>
            <a:ext cx="591774" cy="5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20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43AD7BA-47BA-9E40-14EB-BC870D489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1126347"/>
            <a:ext cx="8207375" cy="1506125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8FD1D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D3AB47F-7FDB-EA16-0A71-E82DBC10B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latin typeface="Arial Ligh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2394BAD-C9E0-85D1-205D-C3DCDEE047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3496" y="4625463"/>
            <a:ext cx="599478" cy="5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8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1217180"/>
            <a:ext cx="8207375" cy="908345"/>
          </a:xfrm>
        </p:spPr>
        <p:txBody>
          <a:bodyPr/>
          <a:lstStyle>
            <a:lvl1pPr>
              <a:defRPr>
                <a:solidFill>
                  <a:srgbClr val="8FB92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2180027"/>
            <a:ext cx="8207375" cy="2493574"/>
          </a:xfrm>
          <a:prstGeom prst="roundRect">
            <a:avLst>
              <a:gd name="adj" fmla="val 2885"/>
            </a:avLst>
          </a:prstGeom>
        </p:spPr>
        <p:txBody>
          <a:bodyPr/>
          <a:lstStyle>
            <a:lvl1pPr marL="171450" indent="-171450">
              <a:buFontTx/>
              <a:buBlip>
                <a:blip r:embed="rId2"/>
              </a:buBlip>
              <a:defRPr/>
            </a:lvl1pPr>
            <a:lvl3pPr marL="857250" indent="-171450">
              <a:buFontTx/>
              <a:buBlip>
                <a:blip r:embed="rId2"/>
              </a:buBlip>
              <a:defRPr/>
            </a:lvl3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8CEC1A8-636F-5063-692C-7B6277DECB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8906" y="4652759"/>
            <a:ext cx="604486" cy="5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52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1217180"/>
            <a:ext cx="8207375" cy="908345"/>
          </a:xfrm>
        </p:spPr>
        <p:txBody>
          <a:bodyPr/>
          <a:lstStyle>
            <a:lvl1pPr>
              <a:defRPr>
                <a:solidFill>
                  <a:srgbClr val="8FD1D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2180027"/>
            <a:ext cx="8207375" cy="2493574"/>
          </a:xfrm>
          <a:prstGeom prst="roundRect">
            <a:avLst>
              <a:gd name="adj" fmla="val 3623"/>
            </a:avLst>
          </a:prstGeom>
        </p:spPr>
        <p:txBody>
          <a:bodyPr/>
          <a:lstStyle>
            <a:lvl1pPr marL="171450" indent="-171450">
              <a:buFontTx/>
              <a:buBlip>
                <a:blip r:embed="rId2"/>
              </a:buBlip>
              <a:defRPr/>
            </a:lvl1pPr>
            <a:lvl3pPr marL="857250" indent="-171450">
              <a:buFontTx/>
              <a:buBlip>
                <a:blip r:embed="rId2"/>
              </a:buBlip>
              <a:defRPr/>
            </a:lvl3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5737368-FFCD-1095-95B4-D0E7D53BC7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49553" y="4661326"/>
            <a:ext cx="591774" cy="5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9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530" y="466725"/>
            <a:ext cx="6114157" cy="520343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8FD1D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69219"/>
            <a:ext cx="4046537" cy="3307556"/>
          </a:xfrm>
          <a:prstGeom prst="roundRect">
            <a:avLst>
              <a:gd name="adj" fmla="val 2380"/>
            </a:avLst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369219"/>
            <a:ext cx="4046537" cy="3307556"/>
          </a:xfrm>
          <a:prstGeom prst="roundRect">
            <a:avLst>
              <a:gd name="adj" fmla="val 3122"/>
            </a:avLst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380E255-9D88-0AFB-6A70-FC52D63E8E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3496" y="4625463"/>
            <a:ext cx="599478" cy="5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71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260872"/>
            <a:ext cx="4029869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1878806"/>
            <a:ext cx="4029869" cy="2797969"/>
          </a:xfrm>
          <a:prstGeom prst="roundRect">
            <a:avLst>
              <a:gd name="adj" fmla="val 3288"/>
            </a:avLst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404653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4046538" cy="2794794"/>
          </a:xfrm>
          <a:prstGeom prst="roundRect">
            <a:avLst>
              <a:gd name="adj" fmla="val 2614"/>
            </a:avLst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0C8F5F-C628-703C-5963-348AA8BE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530" y="466725"/>
            <a:ext cx="6114157" cy="520343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8FD1D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EA66FC-707E-4E74-89F4-BB295CADC4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3496" y="4625463"/>
            <a:ext cx="599478" cy="5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28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FD1D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68A17A7-1AD3-5511-60AC-4D9790E4C7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9553" y="4661326"/>
            <a:ext cx="591774" cy="5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36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0F89EB2-F1CC-3357-EF29-E7A6E72F1F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9553" y="4661326"/>
            <a:ext cx="591774" cy="5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00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150569"/>
            <a:ext cx="3110706" cy="763009"/>
          </a:xfrm>
        </p:spPr>
        <p:txBody>
          <a:bodyPr anchor="b"/>
          <a:lstStyle>
            <a:lvl1pPr>
              <a:defRPr sz="2400">
                <a:solidFill>
                  <a:srgbClr val="8FD1D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466725"/>
            <a:ext cx="4788297" cy="4206875"/>
          </a:xfrm>
          <a:prstGeom prst="roundRect">
            <a:avLst>
              <a:gd name="adj" fmla="val 1984"/>
            </a:avLst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3" y="1913578"/>
            <a:ext cx="3110706" cy="27600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C2565EF-48E1-FB84-29E3-48CEA71BC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9553" y="4661326"/>
            <a:ext cx="591774" cy="5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66725"/>
            <a:ext cx="4788298" cy="4206875"/>
          </a:xfrm>
          <a:prstGeom prst="roundRect">
            <a:avLst>
              <a:gd name="adj" fmla="val 2272"/>
            </a:avLst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D6158A-E2AC-466E-E401-E86AFA83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0569"/>
            <a:ext cx="3110706" cy="763009"/>
          </a:xfrm>
        </p:spPr>
        <p:txBody>
          <a:bodyPr anchor="b"/>
          <a:lstStyle>
            <a:lvl1pPr>
              <a:defRPr sz="2400">
                <a:solidFill>
                  <a:srgbClr val="FF8B1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4B9544-8F18-F4DB-A855-15DEEBB0D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313" y="1913578"/>
            <a:ext cx="3110706" cy="27600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7A42E714-098E-4D20-2CB0-FC38883E4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9553" y="4661326"/>
            <a:ext cx="591774" cy="5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2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530" y="466725"/>
            <a:ext cx="6114157" cy="520343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8FB92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369219"/>
            <a:ext cx="4046537" cy="3307556"/>
          </a:xfrm>
          <a:prstGeom prst="roundRect">
            <a:avLst>
              <a:gd name="adj" fmla="val 2195"/>
            </a:avLst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369219"/>
            <a:ext cx="4046537" cy="3307556"/>
          </a:xfrm>
          <a:prstGeom prst="roundRect">
            <a:avLst>
              <a:gd name="adj" fmla="val 2380"/>
            </a:avLst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8C0F305-5F28-1ACD-895E-7937D6EBA9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4618" y="4673600"/>
            <a:ext cx="561753" cy="53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2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260872"/>
            <a:ext cx="4029869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1878806"/>
            <a:ext cx="4029869" cy="2797969"/>
          </a:xfrm>
          <a:prstGeom prst="roundRect">
            <a:avLst>
              <a:gd name="adj" fmla="val 3068"/>
            </a:avLst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404653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4046538" cy="2794794"/>
          </a:xfrm>
          <a:prstGeom prst="roundRect">
            <a:avLst>
              <a:gd name="adj" fmla="val 2833"/>
            </a:avLst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0C8F5F-C628-703C-5963-348AA8BE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530" y="466725"/>
            <a:ext cx="6114157" cy="520343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8FB92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448CE49D-45FA-44D0-928F-981274586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4618" y="4673600"/>
            <a:ext cx="561753" cy="53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9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FB92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0C4F6BA-9FB3-A410-E375-66B5DCE7E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3697" y="4655189"/>
            <a:ext cx="604486" cy="5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056F2CD-D57F-04EC-781B-EDF7656F29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3697" y="4655189"/>
            <a:ext cx="604486" cy="5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37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150569"/>
            <a:ext cx="3110706" cy="763009"/>
          </a:xfrm>
        </p:spPr>
        <p:txBody>
          <a:bodyPr anchor="b"/>
          <a:lstStyle>
            <a:lvl1pPr>
              <a:defRPr sz="2400">
                <a:solidFill>
                  <a:srgbClr val="8FB92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466725"/>
            <a:ext cx="4788297" cy="4206875"/>
          </a:xfrm>
          <a:prstGeom prst="roundRect">
            <a:avLst>
              <a:gd name="adj" fmla="val 1984"/>
            </a:avLst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3" y="1913578"/>
            <a:ext cx="3110706" cy="27600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A23A15F-22A4-1F48-DDA8-62F593270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3697" y="4655189"/>
            <a:ext cx="604486" cy="5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9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66725"/>
            <a:ext cx="4788298" cy="4206875"/>
          </a:xfrm>
          <a:prstGeom prst="roundRect">
            <a:avLst>
              <a:gd name="adj" fmla="val 2272"/>
            </a:avLst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D6158A-E2AC-466E-E401-E86AFA83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0569"/>
            <a:ext cx="3110706" cy="763009"/>
          </a:xfrm>
        </p:spPr>
        <p:txBody>
          <a:bodyPr anchor="b"/>
          <a:lstStyle>
            <a:lvl1pPr>
              <a:defRPr sz="2400">
                <a:solidFill>
                  <a:srgbClr val="8FB92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4B9544-8F18-F4DB-A855-15DEEBB0D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313" y="1913578"/>
            <a:ext cx="3110706" cy="27600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BE4BED3-FD2D-CF32-71C8-AE41D93EB8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3697" y="4655189"/>
            <a:ext cx="604486" cy="5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5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2" y="976737"/>
            <a:ext cx="82073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981199"/>
            <a:ext cx="8214198" cy="2692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C986B8A-648C-E0C5-E67D-3EF0CC4F20C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5400000">
            <a:off x="8454714" y="-122050"/>
            <a:ext cx="166070" cy="313747"/>
          </a:xfrm>
          <a:prstGeom prst="rect">
            <a:avLst/>
          </a:prstGeom>
        </p:spPr>
      </p:pic>
      <p:sp>
        <p:nvSpPr>
          <p:cNvPr id="8" name="ZoneTexte 8">
            <a:extLst>
              <a:ext uri="{FF2B5EF4-FFF2-40B4-BE49-F238E27FC236}">
                <a16:creationId xmlns:a16="http://schemas.microsoft.com/office/drawing/2014/main" id="{B061B705-384D-A3F3-97C7-298E98FD5DC7}"/>
              </a:ext>
            </a:extLst>
          </p:cNvPr>
          <p:cNvSpPr txBox="1"/>
          <p:nvPr userDrawn="1"/>
        </p:nvSpPr>
        <p:spPr>
          <a:xfrm>
            <a:off x="4611432" y="171038"/>
            <a:ext cx="41901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600" b="1" i="0" spc="225" dirty="0">
                <a:latin typeface="Arial Black" panose="020B0604020202020204" pitchFamily="34" charset="0"/>
                <a:ea typeface="Inter" panose="020B0502030000000004" pitchFamily="34" charset="0"/>
                <a:cs typeface="Arial Black" panose="020B0604020202020204" pitchFamily="34" charset="0"/>
              </a:rPr>
              <a:t>EU CAP NETWORK </a:t>
            </a:r>
            <a:r>
              <a:rPr lang="fr-FR" sz="600" b="0" i="0" spc="225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PRESENTATION</a:t>
            </a:r>
            <a:endParaRPr lang="fr-FR" sz="600" b="0" i="0" spc="225" dirty="0">
              <a:latin typeface="Arial" panose="020B0604020202020204" pitchFamily="34" charset="0"/>
              <a:ea typeface="Inter Semi Bold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C4B1742-2878-4521-D37B-20AFD5E440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2365912" cy="102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1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8FB92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Tx/>
        <a:buBlip>
          <a:blip r:embed="rId13"/>
        </a:buBlip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4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3"/>
        </a:buBlip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4"/>
        </a:buBlip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3"/>
        </a:buBlip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465" userDrawn="1">
          <p15:clr>
            <a:srgbClr val="F26B43"/>
          </p15:clr>
        </p15:guide>
        <p15:guide id="5" orient="horz" pos="2944" userDrawn="1">
          <p15:clr>
            <a:srgbClr val="F26B43"/>
          </p15:clr>
        </p15:guide>
        <p15:guide id="6" orient="horz" pos="146" userDrawn="1">
          <p15:clr>
            <a:srgbClr val="F26B43"/>
          </p15:clr>
        </p15:guide>
        <p15:guide id="7" pos="146" userDrawn="1">
          <p15:clr>
            <a:srgbClr val="F26B43"/>
          </p15:clr>
        </p15:guide>
        <p15:guide id="8" orient="horz" pos="294" userDrawn="1">
          <p15:clr>
            <a:srgbClr val="F26B43"/>
          </p15:clr>
        </p15:guide>
        <p15:guide id="9" pos="5612" userDrawn="1">
          <p15:clr>
            <a:srgbClr val="F26B43"/>
          </p15:clr>
        </p15:guide>
        <p15:guide id="10" orient="horz" pos="3092" userDrawn="1">
          <p15:clr>
            <a:srgbClr val="F26B43"/>
          </p15:clr>
        </p15:guide>
        <p15:guide id="11" userDrawn="1">
          <p15:clr>
            <a:srgbClr val="F26B43"/>
          </p15:clr>
        </p15:guide>
        <p15:guide id="12" pos="5760" userDrawn="1">
          <p15:clr>
            <a:srgbClr val="F26B43"/>
          </p15:clr>
        </p15:guide>
        <p15:guide id="13" orient="horz" userDrawn="1">
          <p15:clr>
            <a:srgbClr val="F26B43"/>
          </p15:clr>
        </p15:guide>
        <p15:guide id="14" orient="horz" pos="32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2" y="976737"/>
            <a:ext cx="82073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981199"/>
            <a:ext cx="8214198" cy="2692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C986B8A-648C-E0C5-E67D-3EF0CC4F20C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5400000">
            <a:off x="8454714" y="-122050"/>
            <a:ext cx="166070" cy="313747"/>
          </a:xfrm>
          <a:prstGeom prst="rect">
            <a:avLst/>
          </a:prstGeom>
        </p:spPr>
      </p:pic>
      <p:sp>
        <p:nvSpPr>
          <p:cNvPr id="8" name="ZoneTexte 8">
            <a:extLst>
              <a:ext uri="{FF2B5EF4-FFF2-40B4-BE49-F238E27FC236}">
                <a16:creationId xmlns:a16="http://schemas.microsoft.com/office/drawing/2014/main" id="{B061B705-384D-A3F3-97C7-298E98FD5DC7}"/>
              </a:ext>
            </a:extLst>
          </p:cNvPr>
          <p:cNvSpPr txBox="1"/>
          <p:nvPr userDrawn="1"/>
        </p:nvSpPr>
        <p:spPr>
          <a:xfrm>
            <a:off x="4611432" y="171038"/>
            <a:ext cx="41901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600" b="1" i="0" spc="225" dirty="0">
                <a:latin typeface="Arial Black" panose="020B0604020202020204" pitchFamily="34" charset="0"/>
                <a:ea typeface="Inter" panose="020B0502030000000004" pitchFamily="34" charset="0"/>
                <a:cs typeface="Arial Black" panose="020B0604020202020204" pitchFamily="34" charset="0"/>
              </a:rPr>
              <a:t>EU CAP NETWORK </a:t>
            </a:r>
            <a:r>
              <a:rPr lang="fr-FR" sz="600" b="0" i="0" spc="225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PRESENTATION</a:t>
            </a:r>
            <a:endParaRPr lang="fr-FR" sz="600" b="0" i="0" spc="225" dirty="0">
              <a:latin typeface="Arial" panose="020B0604020202020204" pitchFamily="34" charset="0"/>
              <a:ea typeface="Inter Semi Bold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C4B1742-2878-4521-D37B-20AFD5E440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2365912" cy="102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5C4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Tx/>
        <a:buBlip>
          <a:blip r:embed="rId13"/>
        </a:buBlip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4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3"/>
        </a:buBlip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4"/>
        </a:buBlip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3"/>
        </a:buBlip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465" userDrawn="1">
          <p15:clr>
            <a:srgbClr val="F26B43"/>
          </p15:clr>
        </p15:guide>
        <p15:guide id="5" orient="horz" pos="2944" userDrawn="1">
          <p15:clr>
            <a:srgbClr val="F26B43"/>
          </p15:clr>
        </p15:guide>
        <p15:guide id="6" orient="horz" pos="146" userDrawn="1">
          <p15:clr>
            <a:srgbClr val="F26B43"/>
          </p15:clr>
        </p15:guide>
        <p15:guide id="7" pos="146" userDrawn="1">
          <p15:clr>
            <a:srgbClr val="F26B43"/>
          </p15:clr>
        </p15:guide>
        <p15:guide id="8" orient="horz" pos="294" userDrawn="1">
          <p15:clr>
            <a:srgbClr val="F26B43"/>
          </p15:clr>
        </p15:guide>
        <p15:guide id="9" pos="5612" userDrawn="1">
          <p15:clr>
            <a:srgbClr val="F26B43"/>
          </p15:clr>
        </p15:guide>
        <p15:guide id="10" orient="horz" pos="3092" userDrawn="1">
          <p15:clr>
            <a:srgbClr val="F26B43"/>
          </p15:clr>
        </p15:guide>
        <p15:guide id="11" userDrawn="1">
          <p15:clr>
            <a:srgbClr val="F26B43"/>
          </p15:clr>
        </p15:guide>
        <p15:guide id="12" pos="5760" userDrawn="1">
          <p15:clr>
            <a:srgbClr val="F26B43"/>
          </p15:clr>
        </p15:guide>
        <p15:guide id="13" orient="horz" userDrawn="1">
          <p15:clr>
            <a:srgbClr val="F26B43"/>
          </p15:clr>
        </p15:guide>
        <p15:guide id="14" orient="horz" pos="32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2" y="976737"/>
            <a:ext cx="82073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981199"/>
            <a:ext cx="8214198" cy="2692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C986B8A-648C-E0C5-E67D-3EF0CC4F20C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5400000">
            <a:off x="8454714" y="-122050"/>
            <a:ext cx="166070" cy="313747"/>
          </a:xfrm>
          <a:prstGeom prst="rect">
            <a:avLst/>
          </a:prstGeom>
        </p:spPr>
      </p:pic>
      <p:sp>
        <p:nvSpPr>
          <p:cNvPr id="8" name="ZoneTexte 8">
            <a:extLst>
              <a:ext uri="{FF2B5EF4-FFF2-40B4-BE49-F238E27FC236}">
                <a16:creationId xmlns:a16="http://schemas.microsoft.com/office/drawing/2014/main" id="{B061B705-384D-A3F3-97C7-298E98FD5DC7}"/>
              </a:ext>
            </a:extLst>
          </p:cNvPr>
          <p:cNvSpPr txBox="1"/>
          <p:nvPr userDrawn="1"/>
        </p:nvSpPr>
        <p:spPr>
          <a:xfrm>
            <a:off x="4611432" y="171038"/>
            <a:ext cx="41901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600" b="1" i="0" spc="225" dirty="0">
                <a:latin typeface="Arial Black" panose="020B0604020202020204" pitchFamily="34" charset="0"/>
                <a:ea typeface="Inter" panose="020B0502030000000004" pitchFamily="34" charset="0"/>
                <a:cs typeface="Arial Black" panose="020B0604020202020204" pitchFamily="34" charset="0"/>
              </a:rPr>
              <a:t>EU CAP NETWORK </a:t>
            </a:r>
            <a:r>
              <a:rPr lang="fr-FR" sz="600" b="0" i="0" spc="225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PRESENTATION</a:t>
            </a:r>
            <a:endParaRPr lang="fr-FR" sz="600" b="0" i="0" spc="225" dirty="0">
              <a:latin typeface="Arial" panose="020B0604020202020204" pitchFamily="34" charset="0"/>
              <a:ea typeface="Inter Semi Bold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C4B1742-2878-4521-D37B-20AFD5E440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2365912" cy="102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7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F8B1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Tx/>
        <a:buBlip>
          <a:blip r:embed="rId13"/>
        </a:buBlip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4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3"/>
        </a:buBlip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4"/>
        </a:buBlip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3"/>
        </a:buBlip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465" userDrawn="1">
          <p15:clr>
            <a:srgbClr val="F26B43"/>
          </p15:clr>
        </p15:guide>
        <p15:guide id="5" orient="horz" pos="2944" userDrawn="1">
          <p15:clr>
            <a:srgbClr val="F26B43"/>
          </p15:clr>
        </p15:guide>
        <p15:guide id="6" orient="horz" pos="146" userDrawn="1">
          <p15:clr>
            <a:srgbClr val="F26B43"/>
          </p15:clr>
        </p15:guide>
        <p15:guide id="7" pos="146" userDrawn="1">
          <p15:clr>
            <a:srgbClr val="F26B43"/>
          </p15:clr>
        </p15:guide>
        <p15:guide id="8" orient="horz" pos="294" userDrawn="1">
          <p15:clr>
            <a:srgbClr val="F26B43"/>
          </p15:clr>
        </p15:guide>
        <p15:guide id="9" pos="5612" userDrawn="1">
          <p15:clr>
            <a:srgbClr val="F26B43"/>
          </p15:clr>
        </p15:guide>
        <p15:guide id="10" orient="horz" pos="3092" userDrawn="1">
          <p15:clr>
            <a:srgbClr val="F26B43"/>
          </p15:clr>
        </p15:guide>
        <p15:guide id="11" userDrawn="1">
          <p15:clr>
            <a:srgbClr val="F26B43"/>
          </p15:clr>
        </p15:guide>
        <p15:guide id="12" pos="5760" userDrawn="1">
          <p15:clr>
            <a:srgbClr val="F26B43"/>
          </p15:clr>
        </p15:guide>
        <p15:guide id="13" orient="horz" userDrawn="1">
          <p15:clr>
            <a:srgbClr val="F26B43"/>
          </p15:clr>
        </p15:guide>
        <p15:guide id="14" orient="horz" pos="32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2" y="976737"/>
            <a:ext cx="82073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981199"/>
            <a:ext cx="8214198" cy="2692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C986B8A-648C-E0C5-E67D-3EF0CC4F20C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5400000">
            <a:off x="8454714" y="-122050"/>
            <a:ext cx="166070" cy="313747"/>
          </a:xfrm>
          <a:prstGeom prst="rect">
            <a:avLst/>
          </a:prstGeom>
        </p:spPr>
      </p:pic>
      <p:sp>
        <p:nvSpPr>
          <p:cNvPr id="8" name="ZoneTexte 8">
            <a:extLst>
              <a:ext uri="{FF2B5EF4-FFF2-40B4-BE49-F238E27FC236}">
                <a16:creationId xmlns:a16="http://schemas.microsoft.com/office/drawing/2014/main" id="{B061B705-384D-A3F3-97C7-298E98FD5DC7}"/>
              </a:ext>
            </a:extLst>
          </p:cNvPr>
          <p:cNvSpPr txBox="1"/>
          <p:nvPr userDrawn="1"/>
        </p:nvSpPr>
        <p:spPr>
          <a:xfrm>
            <a:off x="4611432" y="171038"/>
            <a:ext cx="41901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600" b="1" i="0" spc="225" dirty="0">
                <a:latin typeface="Arial Black" panose="020B0604020202020204" pitchFamily="34" charset="0"/>
                <a:ea typeface="Inter" panose="020B0502030000000004" pitchFamily="34" charset="0"/>
                <a:cs typeface="Arial Black" panose="020B0604020202020204" pitchFamily="34" charset="0"/>
              </a:rPr>
              <a:t>EU CAP NETWORK </a:t>
            </a:r>
            <a:r>
              <a:rPr lang="fr-FR" sz="600" b="0" i="0" spc="225" dirty="0"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PRESENTATION</a:t>
            </a:r>
            <a:endParaRPr lang="fr-FR" sz="600" b="0" i="0" spc="225" dirty="0">
              <a:latin typeface="Arial" panose="020B0604020202020204" pitchFamily="34" charset="0"/>
              <a:ea typeface="Inter Semi Bold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C4B1742-2878-4521-D37B-20AFD5E440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2365912" cy="102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8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8FD1D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Tx/>
        <a:buBlip>
          <a:blip r:embed="rId13"/>
        </a:buBlip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4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3"/>
        </a:buBlip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4"/>
        </a:buBlip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3"/>
        </a:buBlip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465" userDrawn="1">
          <p15:clr>
            <a:srgbClr val="F26B43"/>
          </p15:clr>
        </p15:guide>
        <p15:guide id="5" orient="horz" pos="2944" userDrawn="1">
          <p15:clr>
            <a:srgbClr val="F26B43"/>
          </p15:clr>
        </p15:guide>
        <p15:guide id="6" orient="horz" pos="146" userDrawn="1">
          <p15:clr>
            <a:srgbClr val="F26B43"/>
          </p15:clr>
        </p15:guide>
        <p15:guide id="7" pos="146" userDrawn="1">
          <p15:clr>
            <a:srgbClr val="F26B43"/>
          </p15:clr>
        </p15:guide>
        <p15:guide id="8" orient="horz" pos="294" userDrawn="1">
          <p15:clr>
            <a:srgbClr val="F26B43"/>
          </p15:clr>
        </p15:guide>
        <p15:guide id="9" pos="5612" userDrawn="1">
          <p15:clr>
            <a:srgbClr val="F26B43"/>
          </p15:clr>
        </p15:guide>
        <p15:guide id="10" orient="horz" pos="3092" userDrawn="1">
          <p15:clr>
            <a:srgbClr val="F26B43"/>
          </p15:clr>
        </p15:guide>
        <p15:guide id="11" userDrawn="1">
          <p15:clr>
            <a:srgbClr val="F26B43"/>
          </p15:clr>
        </p15:guide>
        <p15:guide id="12" pos="5760" userDrawn="1">
          <p15:clr>
            <a:srgbClr val="F26B43"/>
          </p15:clr>
        </p15:guide>
        <p15:guide id="13" orient="horz" userDrawn="1">
          <p15:clr>
            <a:srgbClr val="F26B43"/>
          </p15:clr>
        </p15:guide>
        <p15:guide id="14" orient="horz" pos="3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u-cap-network.ec.europa.eu/newsletters/our-newsletters_en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90b87de2.sibforms.com/serve/MUIEAHMeJiHMSu7ZaQvy00jDd0JYH3M266Qrw_c2snctAjMSA-pCE_p0cFsfASwx17gdYLTAkw-0fvbfvnsxz4TqRvelOR__L5QUznYU7krBROfCoK5ArpAQiw8D2uVVokOrktnuc5UI4myOCbw9w8893b4splj-sEqjwLu_pgKRIL-HCiMmJCi-3SuUFjX90Gq-YkFOp95qJZk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u-cap-network.ec.europa.eu/index_en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u-cap-network.ec.europa.eu/events/eu-cap-network-cross-visit-organic-farming-supply-and-value-chain-optimisation_e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u-cap-network.ec.europa.eu/news/eu-cap-network-cross-visits-call-expression-interest-now-open_en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s://eu-cap-network.ec.europa.eu/events/eu-cap-network-cross-visit-circular-and-organic-soil-management_en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innovation-knowledge@eucapnetwork.eu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customXml" Target="../ink/ink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-cap-network.ec.europa.eu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E9028-A091-7870-37C2-DD8E9E5A9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29338"/>
            <a:ext cx="9144000" cy="1436484"/>
          </a:xfrm>
        </p:spPr>
        <p:txBody>
          <a:bodyPr/>
          <a:lstStyle/>
          <a:p>
            <a:r>
              <a:rPr lang="en-US" sz="3000" dirty="0"/>
              <a:t>EIP-AGRI Operational Groups: </a:t>
            </a:r>
            <a:br>
              <a:rPr lang="en-US" sz="3000" dirty="0"/>
            </a:br>
            <a:r>
              <a:rPr lang="en-US" sz="3000" dirty="0"/>
              <a:t>Opportunities for reinforcing interregional collaboration within the European Union</a:t>
            </a:r>
            <a:endParaRPr lang="en-GB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C85130-14D2-316E-8BA1-812B8C623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27595"/>
            <a:ext cx="9144000" cy="1928819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/>
              <a:t>Pacôme Elouna Eyenga - Team Leader EIP-AGRI SF</a:t>
            </a:r>
          </a:p>
          <a:p>
            <a:r>
              <a:rPr lang="en-US" sz="1900" dirty="0"/>
              <a:t>European CAP Network</a:t>
            </a:r>
          </a:p>
          <a:p>
            <a:r>
              <a:rPr lang="en-US" sz="1900" dirty="0"/>
              <a:t>Innovation &amp; Knowledge Exchange I EIP-AGRI</a:t>
            </a:r>
          </a:p>
          <a:p>
            <a:endParaRPr lang="en-US" sz="1600" dirty="0"/>
          </a:p>
          <a:p>
            <a:r>
              <a:rPr lang="en-US" sz="1600" dirty="0"/>
              <a:t>ERIAFF ANNUAL CONFERENCE 2023</a:t>
            </a:r>
          </a:p>
          <a:p>
            <a:r>
              <a:rPr lang="en-US" sz="1600" dirty="0"/>
              <a:t>22-24 May 2023</a:t>
            </a:r>
          </a:p>
          <a:p>
            <a:r>
              <a:rPr lang="en-GB" sz="1600" dirty="0"/>
              <a:t>Bolzano, Italy</a:t>
            </a:r>
          </a:p>
        </p:txBody>
      </p:sp>
    </p:spTree>
    <p:extLst>
      <p:ext uri="{BB962C8B-B14F-4D97-AF65-F5344CB8AC3E}">
        <p14:creationId xmlns:p14="http://schemas.microsoft.com/office/powerpoint/2010/main" val="1357163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5498DE02-FE3B-2B45-5BAC-E6806A1D8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r="7258" b="9323"/>
          <a:stretch/>
        </p:blipFill>
        <p:spPr>
          <a:xfrm>
            <a:off x="3429005" y="1678632"/>
            <a:ext cx="4923539" cy="299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9ADA7-51A8-724B-F2B0-DA2B1E6B156A}"/>
              </a:ext>
            </a:extLst>
          </p:cNvPr>
          <p:cNvSpPr txBox="1"/>
          <p:nvPr/>
        </p:nvSpPr>
        <p:spPr>
          <a:xfrm>
            <a:off x="220431" y="1882588"/>
            <a:ext cx="2276880" cy="304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Monthly </a:t>
            </a:r>
            <a:r>
              <a:rPr lang="en-US" dirty="0">
                <a:hlinkClick r:id="rId3"/>
              </a:rPr>
              <a:t>newsletters</a:t>
            </a:r>
            <a:r>
              <a:rPr lang="en-US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AF1F"/>
                </a:solidFill>
              </a:rPr>
              <a:t>Innovation &amp; Knowledge Exchange | EIP-AGRI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EU CAP Network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Subscribe </a:t>
            </a:r>
            <a:r>
              <a:rPr lang="en-US" sz="1600" dirty="0">
                <a:hlinkClick r:id="rId4"/>
              </a:rPr>
              <a:t>here</a:t>
            </a:r>
            <a:endParaRPr lang="en-US" sz="16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EB3723F-864F-7227-41ED-87495A1B504E}"/>
              </a:ext>
            </a:extLst>
          </p:cNvPr>
          <p:cNvSpPr txBox="1">
            <a:spLocks/>
          </p:cNvSpPr>
          <p:nvPr/>
        </p:nvSpPr>
        <p:spPr>
          <a:xfrm>
            <a:off x="0" y="1450739"/>
            <a:ext cx="4174322" cy="431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" b="1" dirty="0">
                <a:solidFill>
                  <a:schemeClr val="tx2"/>
                </a:solidFill>
              </a:rPr>
              <a:t>2 Newsletters</a:t>
            </a:r>
            <a:endParaRPr lang="en-US" sz="1400" b="1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E55E8C7-A10D-ABCE-FD12-0A8F2630B757}"/>
              </a:ext>
            </a:extLst>
          </p:cNvPr>
          <p:cNvSpPr txBox="1">
            <a:spLocks/>
          </p:cNvSpPr>
          <p:nvPr/>
        </p:nvSpPr>
        <p:spPr>
          <a:xfrm>
            <a:off x="2656761" y="485962"/>
            <a:ext cx="5862917" cy="52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2000" b="1" dirty="0"/>
              <a:t>1. European CAP Network (EU CAP Network)</a:t>
            </a:r>
            <a:endParaRPr lang="en-US" sz="200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C015C99-FA38-E568-8D8D-FEC6E7BFA451}"/>
              </a:ext>
            </a:extLst>
          </p:cNvPr>
          <p:cNvSpPr txBox="1">
            <a:spLocks/>
          </p:cNvSpPr>
          <p:nvPr/>
        </p:nvSpPr>
        <p:spPr>
          <a:xfrm>
            <a:off x="2656761" y="1018890"/>
            <a:ext cx="4245610" cy="431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600" b="1" dirty="0">
                <a:solidFill>
                  <a:schemeClr val="tx2"/>
                </a:solidFill>
              </a:rPr>
              <a:t>        </a:t>
            </a:r>
            <a:r>
              <a:rPr lang="en-GB" sz="1800" b="1" dirty="0">
                <a:solidFill>
                  <a:schemeClr val="tx2"/>
                </a:solidFill>
              </a:rPr>
              <a:t>Corporate communication 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502792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A76A-E012-E7E7-4018-9AB53B07B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88" y="1733386"/>
            <a:ext cx="8560014" cy="2145491"/>
          </a:xfrm>
        </p:spPr>
        <p:txBody>
          <a:bodyPr/>
          <a:lstStyle/>
          <a:p>
            <a:r>
              <a:rPr lang="en-US" sz="3600" dirty="0"/>
              <a:t>2. EIP-AGRI Operational Groups: </a:t>
            </a:r>
            <a:br>
              <a:rPr lang="en-US" sz="3600" dirty="0"/>
            </a:br>
            <a:r>
              <a:rPr lang="en-US" sz="3600" dirty="0"/>
              <a:t>State of play</a:t>
            </a:r>
            <a:br>
              <a:rPr lang="en-US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15123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0737" y="1813772"/>
            <a:ext cx="9082525" cy="2581665"/>
          </a:xfrm>
        </p:spPr>
        <p:txBody>
          <a:bodyPr>
            <a:normAutofit lnSpcReduction="10000"/>
          </a:bodyPr>
          <a:lstStyle/>
          <a:p>
            <a:pPr marL="257175" indent="-257175">
              <a:defRPr/>
            </a:pPr>
            <a:r>
              <a:rPr lang="en-US" sz="1600" b="1" dirty="0"/>
              <a:t>Launched </a:t>
            </a:r>
            <a:r>
              <a:rPr lang="en-US" sz="1600" dirty="0"/>
              <a:t>by the Commission Communication in February 2012</a:t>
            </a:r>
          </a:p>
          <a:p>
            <a:pPr marL="0" indent="0">
              <a:buNone/>
              <a:defRPr/>
            </a:pPr>
            <a:endParaRPr lang="en-US" sz="1600" dirty="0"/>
          </a:p>
          <a:p>
            <a:pPr marL="257175" indent="-257175">
              <a:defRPr/>
            </a:pPr>
            <a:r>
              <a:rPr lang="en-US" sz="1600" b="1" dirty="0"/>
              <a:t>Aim: </a:t>
            </a:r>
            <a:r>
              <a:rPr lang="en-US" sz="1600" dirty="0"/>
              <a:t>to stimulate </a:t>
            </a:r>
            <a:r>
              <a:rPr lang="en-US" sz="1600" b="1" dirty="0"/>
              <a:t>innovation and improve the exchange of knowledge</a:t>
            </a:r>
          </a:p>
          <a:p>
            <a:pPr marL="0" indent="0">
              <a:buNone/>
              <a:defRPr/>
            </a:pPr>
            <a:endParaRPr lang="en-US" sz="1600" b="1" dirty="0"/>
          </a:p>
          <a:p>
            <a:pPr marL="257175" indent="-257175">
              <a:defRPr/>
            </a:pPr>
            <a:r>
              <a:rPr lang="de-DE" sz="1600" b="1" dirty="0"/>
              <a:t>Approach</a:t>
            </a:r>
            <a:r>
              <a:rPr lang="de-DE" sz="1600" dirty="0"/>
              <a:t>: Closing the </a:t>
            </a:r>
            <a:r>
              <a:rPr lang="de-DE" sz="1600" dirty="0" err="1"/>
              <a:t>innovation</a:t>
            </a:r>
            <a:r>
              <a:rPr lang="de-DE" sz="1600" dirty="0"/>
              <a:t> </a:t>
            </a:r>
            <a:r>
              <a:rPr lang="de-DE" sz="1600" dirty="0" err="1"/>
              <a:t>gap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err="1"/>
              <a:t>research</a:t>
            </a:r>
            <a:r>
              <a:rPr lang="de-DE" sz="1600" dirty="0"/>
              <a:t>, </a:t>
            </a:r>
            <a:r>
              <a:rPr lang="de-DE" sz="1600" dirty="0" err="1"/>
              <a:t>innovation</a:t>
            </a:r>
            <a:r>
              <a:rPr lang="de-DE" sz="1600" dirty="0"/>
              <a:t>  and </a:t>
            </a:r>
            <a:r>
              <a:rPr lang="de-DE" sz="1600" dirty="0" err="1"/>
              <a:t>practice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:</a:t>
            </a:r>
          </a:p>
          <a:p>
            <a:pPr marL="257175" indent="-257175">
              <a:defRPr/>
            </a:pPr>
            <a:endParaRPr lang="de-DE" sz="1600" dirty="0"/>
          </a:p>
          <a:p>
            <a:pPr marL="600075" lvl="1" indent="-257175">
              <a:defRPr/>
            </a:pPr>
            <a:r>
              <a:rPr lang="de-DE" sz="1600" dirty="0" err="1"/>
              <a:t>using</a:t>
            </a:r>
            <a:r>
              <a:rPr lang="de-DE" sz="1600" dirty="0"/>
              <a:t> the</a:t>
            </a:r>
            <a:r>
              <a:rPr lang="de-DE" sz="1600" b="1" dirty="0"/>
              <a:t> </a:t>
            </a:r>
            <a:r>
              <a:rPr lang="de-DE" sz="1600" b="1" dirty="0" err="1"/>
              <a:t>interactive</a:t>
            </a:r>
            <a:r>
              <a:rPr lang="de-DE" sz="1600" b="1" dirty="0"/>
              <a:t> </a:t>
            </a:r>
            <a:r>
              <a:rPr lang="de-DE" sz="1600" b="1" dirty="0" err="1"/>
              <a:t>innovation</a:t>
            </a:r>
            <a:r>
              <a:rPr lang="de-DE" sz="1600" b="1" dirty="0"/>
              <a:t> </a:t>
            </a:r>
            <a:r>
              <a:rPr lang="de-DE" sz="1600" b="1" dirty="0" err="1"/>
              <a:t>model</a:t>
            </a:r>
            <a:r>
              <a:rPr lang="de-DE" sz="1600" b="1" dirty="0"/>
              <a:t> </a:t>
            </a:r>
            <a:r>
              <a:rPr lang="de-DE" sz="1600" dirty="0"/>
              <a:t>(EIP-AGRI operational </a:t>
            </a:r>
            <a:r>
              <a:rPr lang="de-DE" sz="1600" dirty="0" err="1"/>
              <a:t>groups</a:t>
            </a:r>
            <a:r>
              <a:rPr lang="de-DE" sz="1600" dirty="0"/>
              <a:t>)</a:t>
            </a:r>
          </a:p>
          <a:p>
            <a:pPr marL="342900" lvl="1" indent="0">
              <a:buNone/>
              <a:defRPr/>
            </a:pPr>
            <a:endParaRPr lang="de-DE" sz="1600" dirty="0"/>
          </a:p>
          <a:p>
            <a:pPr marL="600075" lvl="1" indent="-257175">
              <a:defRPr/>
            </a:pPr>
            <a:r>
              <a:rPr lang="de-DE" sz="1600" dirty="0" err="1"/>
              <a:t>linking</a:t>
            </a:r>
            <a:r>
              <a:rPr lang="de-DE" sz="1600" dirty="0"/>
              <a:t> </a:t>
            </a:r>
            <a:r>
              <a:rPr lang="de-DE" sz="1600" dirty="0" err="1"/>
              <a:t>actors</a:t>
            </a:r>
            <a:r>
              <a:rPr lang="de-DE" sz="1600" dirty="0"/>
              <a:t> via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b="1" dirty="0"/>
              <a:t>EU CAP Network </a:t>
            </a:r>
            <a:r>
              <a:rPr lang="de-DE" sz="1600" dirty="0"/>
              <a:t>(</a:t>
            </a:r>
            <a:r>
              <a:rPr lang="de-DE" sz="1600" dirty="0" err="1"/>
              <a:t>broad</a:t>
            </a:r>
            <a:r>
              <a:rPr lang="de-DE" sz="1600" dirty="0"/>
              <a:t> </a:t>
            </a:r>
            <a:r>
              <a:rPr lang="de-DE" sz="1600" dirty="0" err="1"/>
              <a:t>range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networking</a:t>
            </a:r>
            <a:r>
              <a:rPr lang="de-DE" sz="1600" dirty="0"/>
              <a:t> </a:t>
            </a:r>
            <a:r>
              <a:rPr lang="de-DE" sz="1600" dirty="0" err="1"/>
              <a:t>activities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events</a:t>
            </a:r>
            <a:r>
              <a:rPr lang="de-DE" sz="1600" dirty="0"/>
              <a:t>)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474" y="1398663"/>
            <a:ext cx="9143999" cy="414939"/>
          </a:xfrm>
        </p:spPr>
        <p:txBody>
          <a:bodyPr>
            <a:normAutofit/>
          </a:bodyPr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European Innovation Partnership for agricultural productivity and Sustainability (EIP-AGRI) :</a:t>
            </a:r>
            <a:r>
              <a:rPr lang="de-DE" sz="1600" b="1" dirty="0"/>
              <a:t> </a:t>
            </a:r>
            <a:endParaRPr lang="en-US" sz="16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D4277E4-94BD-AA57-8DD8-35CEC9C3B998}"/>
              </a:ext>
            </a:extLst>
          </p:cNvPr>
          <p:cNvSpPr txBox="1">
            <a:spLocks/>
          </p:cNvSpPr>
          <p:nvPr/>
        </p:nvSpPr>
        <p:spPr>
          <a:xfrm>
            <a:off x="2335946" y="399571"/>
            <a:ext cx="6277856" cy="414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2. EIP-AGRI Operational Groups: State of play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13672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 rot="16200000">
            <a:off x="5597533" y="454266"/>
            <a:ext cx="2474276" cy="3689510"/>
          </a:xfrm>
          <a:prstGeom prst="roundRect">
            <a:avLst/>
          </a:prstGeom>
          <a:noFill/>
          <a:ln w="57150" cap="flat" cmpd="sng" algn="ctr">
            <a:solidFill>
              <a:srgbClr val="DAEDEF"/>
            </a:solidFill>
            <a:prstDash val="solid"/>
          </a:ln>
          <a:effectLst/>
        </p:spPr>
        <p:txBody>
          <a:bodyPr lIns="68453" tIns="34226" rIns="68453" bIns="34226" anchor="ctr"/>
          <a:lstStyle/>
          <a:p>
            <a:pPr marL="2381" eaLnBrk="0" hangingPunct="0">
              <a:defRPr/>
            </a:pPr>
            <a:endParaRPr lang="en-GB" sz="900" b="1" kern="0">
              <a:solidFill>
                <a:srgbClr val="0F5494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73313" y="1100839"/>
            <a:ext cx="3862432" cy="3110549"/>
          </a:xfrm>
          <a:prstGeom prst="roundRect">
            <a:avLst/>
          </a:prstGeom>
          <a:noFill/>
          <a:ln w="57150" cap="flat" cmpd="sng" algn="ctr">
            <a:solidFill>
              <a:srgbClr val="DAEDEF"/>
            </a:solidFill>
            <a:prstDash val="solid"/>
          </a:ln>
          <a:effectLst/>
        </p:spPr>
        <p:txBody>
          <a:bodyPr lIns="68453" tIns="34226" rIns="68453" bIns="34226" anchor="ctr"/>
          <a:lstStyle/>
          <a:p>
            <a:pPr marL="2381" eaLnBrk="0" hangingPunct="0">
              <a:defRPr/>
            </a:pPr>
            <a:endParaRPr lang="en-GB" sz="900" b="1" kern="0" dirty="0">
              <a:solidFill>
                <a:srgbClr val="0F5494"/>
              </a:solidFill>
              <a:latin typeface="Arial (Body)"/>
            </a:endParaRP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5558910" y="1934629"/>
            <a:ext cx="2652602" cy="86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53" tIns="34226" rIns="68453" bIns="34226">
            <a:spAutoFit/>
          </a:bodyPr>
          <a:lstStyle>
            <a:lvl1pPr marL="342900" indent="-342900">
              <a:spcBef>
                <a:spcPct val="20000"/>
              </a:spcBef>
              <a:buClr>
                <a:srgbClr val="0F5494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177800">
              <a:spcBef>
                <a:spcPct val="20000"/>
              </a:spcBef>
              <a:buClr>
                <a:srgbClr val="42A62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fontAlgn="base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None/>
            </a:pPr>
            <a:r>
              <a:rPr lang="en-GB" altLang="en-US" sz="1350" dirty="0">
                <a:solidFill>
                  <a:schemeClr val="tx1"/>
                </a:solidFill>
                <a:latin typeface="+mn-lt"/>
              </a:rPr>
              <a:t>Research projects (EU): </a:t>
            </a:r>
          </a:p>
          <a:p>
            <a:pPr lvl="1" algn="ctr" fontAlgn="base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None/>
            </a:pPr>
            <a:r>
              <a:rPr lang="en-GB" altLang="en-US" sz="1350" dirty="0">
                <a:solidFill>
                  <a:schemeClr val="tx1"/>
                </a:solidFill>
                <a:latin typeface="+mn-lt"/>
              </a:rPr>
              <a:t>Multi-actor projects </a:t>
            </a:r>
          </a:p>
          <a:p>
            <a:pPr lvl="1" algn="ctr" fontAlgn="base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>
                <a:srgbClr val="000000"/>
              </a:buClr>
              <a:buNone/>
            </a:pPr>
            <a:r>
              <a:rPr lang="en-GB" altLang="en-US" sz="1350" dirty="0">
                <a:solidFill>
                  <a:schemeClr val="tx1"/>
                </a:solidFill>
                <a:latin typeface="+mn-lt"/>
              </a:rPr>
              <a:t>Thematic networks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2190751" y="1546622"/>
            <a:ext cx="490538" cy="97155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538375" y="3358434"/>
            <a:ext cx="3027491" cy="86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53" tIns="34226" rIns="68453" bIns="34226">
            <a:spAutoFit/>
          </a:bodyPr>
          <a:lstStyle>
            <a:lvl1pPr marL="342900" indent="-342900">
              <a:spcBef>
                <a:spcPct val="20000"/>
              </a:spcBef>
              <a:buClr>
                <a:srgbClr val="0F5494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463550" indent="-285750">
              <a:spcBef>
                <a:spcPct val="20000"/>
              </a:spcBef>
              <a:buClr>
                <a:srgbClr val="42A62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>
                <a:srgbClr val="333399"/>
              </a:buClr>
              <a:buFont typeface="Wingdings" panose="05000000000000000000" pitchFamily="2" charset="2"/>
              <a:buChar char="ü"/>
            </a:pPr>
            <a:r>
              <a:rPr lang="en-GB" altLang="en-US" sz="1350" dirty="0">
                <a:solidFill>
                  <a:schemeClr val="tx1"/>
                </a:solidFill>
                <a:latin typeface="+mn-lt"/>
              </a:rPr>
              <a:t>OG preparation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>
                <a:srgbClr val="333399"/>
              </a:buClr>
              <a:buFont typeface="Wingdings" panose="05000000000000000000" pitchFamily="2" charset="2"/>
              <a:buChar char="ü"/>
            </a:pPr>
            <a:r>
              <a:rPr lang="en-GB" altLang="en-US" sz="1350" dirty="0">
                <a:solidFill>
                  <a:schemeClr val="tx1"/>
                </a:solidFill>
                <a:latin typeface="+mn-lt"/>
              </a:rPr>
              <a:t>OG projects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>
                <a:srgbClr val="333399"/>
              </a:buClr>
              <a:buFont typeface="Wingdings" panose="05000000000000000000" pitchFamily="2" charset="2"/>
              <a:buChar char="ü"/>
            </a:pPr>
            <a:r>
              <a:rPr lang="en-GB" altLang="en-US" sz="1350" dirty="0">
                <a:solidFill>
                  <a:schemeClr val="tx1"/>
                </a:solidFill>
                <a:latin typeface="+mn-lt"/>
              </a:rPr>
              <a:t>Innovation support services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026286" y="1254287"/>
            <a:ext cx="294972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53" tIns="34226" rIns="68453" bIns="34226" anchor="ctr"/>
          <a:lstStyle>
            <a:lvl1pPr>
              <a:spcBef>
                <a:spcPct val="20000"/>
              </a:spcBef>
              <a:buClr>
                <a:srgbClr val="0F5494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2A62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500" b="1" i="0" dirty="0">
                <a:solidFill>
                  <a:schemeClr val="tx1"/>
                </a:solidFill>
                <a:latin typeface="+mn-lt"/>
              </a:rPr>
              <a:t>Common Agriculture Policy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en-US" sz="1500" b="1" i="0" dirty="0">
                <a:solidFill>
                  <a:schemeClr val="tx1"/>
                </a:solidFill>
                <a:latin typeface="+mn-lt"/>
              </a:rPr>
              <a:t>(national/regional)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586423" y="1204823"/>
            <a:ext cx="229713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53" tIns="34226" rIns="68453" bIns="34226" anchor="ctr"/>
          <a:lstStyle>
            <a:lvl1pPr>
              <a:spcBef>
                <a:spcPct val="20000"/>
              </a:spcBef>
              <a:buClr>
                <a:srgbClr val="0F5494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2A62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nl-BE" altLang="en-US" sz="1500" b="1" i="0" dirty="0">
                <a:solidFill>
                  <a:schemeClr val="tx1"/>
                </a:solidFill>
                <a:latin typeface="+mn-lt"/>
              </a:rPr>
              <a:t>Horizon 2020/Europe</a:t>
            </a: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1210655" y="2885768"/>
            <a:ext cx="2074179" cy="444435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8206" tIns="39104" rIns="78206" bIns="39104" anchor="ctr"/>
          <a:lstStyle/>
          <a:p>
            <a:pPr algn="ctr" defTabSz="782058" eaLnBrk="0" hangingPunct="0">
              <a:defRPr/>
            </a:pPr>
            <a:r>
              <a:rPr lang="da-DK" altLang="en-US" sz="1350" b="1" dirty="0">
                <a:solidFill>
                  <a:schemeClr val="tx1"/>
                </a:solidFill>
              </a:rPr>
              <a:t>Operational</a:t>
            </a:r>
            <a:r>
              <a:rPr lang="da-DK" altLang="en-US" sz="1200" b="1" kern="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Body)"/>
                <a:ea typeface="MS PGothic" pitchFamily="34" charset="-128"/>
                <a:cs typeface="Tahoma" pitchFamily="34" charset="0"/>
              </a:rPr>
              <a:t> </a:t>
            </a:r>
            <a:r>
              <a:rPr lang="da-DK" altLang="en-US" sz="1350" b="1" dirty="0">
                <a:solidFill>
                  <a:schemeClr val="tx1"/>
                </a:solidFill>
              </a:rPr>
              <a:t>Group</a:t>
            </a:r>
            <a:endParaRPr lang="en-GB" altLang="en-US" sz="1350" b="1" dirty="0">
              <a:solidFill>
                <a:schemeClr val="tx1"/>
              </a:solidFill>
            </a:endParaRPr>
          </a:p>
        </p:txBody>
      </p:sp>
      <p:sp>
        <p:nvSpPr>
          <p:cNvPr id="14" name="Afgeronde rechthoek 5"/>
          <p:cNvSpPr/>
          <p:nvPr/>
        </p:nvSpPr>
        <p:spPr>
          <a:xfrm>
            <a:off x="7232090" y="3213497"/>
            <a:ext cx="1226344" cy="22264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nl-BE" sz="675" b="1" kern="0">
              <a:solidFill>
                <a:srgbClr val="FFFFFF"/>
              </a:solidFill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409351" y="3134061"/>
            <a:ext cx="2756297" cy="392286"/>
          </a:xfrm>
          <a:prstGeom prst="rect">
            <a:avLst/>
          </a:prstGeom>
          <a:solidFill>
            <a:srgbClr val="CFEAE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453" tIns="34226" rIns="68453" bIns="34226">
            <a:spAutoFit/>
          </a:bodyPr>
          <a:lstStyle>
            <a:lvl1pPr eaLnBrk="0" hangingPunct="0">
              <a:defRPr sz="7600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600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50" b="1" dirty="0">
                <a:solidFill>
                  <a:srgbClr val="007E39"/>
                </a:solidFill>
                <a:latin typeface="Arial (Body)"/>
              </a:rPr>
              <a:t>Unique EU knowledge repository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en-US" sz="1050" b="1" dirty="0">
                <a:solidFill>
                  <a:srgbClr val="007E39"/>
                </a:solidFill>
                <a:latin typeface="Arial (Body)"/>
              </a:rPr>
              <a:t>of contacts and practice abstracts</a:t>
            </a:r>
            <a:endParaRPr lang="en-GB" altLang="en-US" sz="1050" b="1" dirty="0">
              <a:solidFill>
                <a:srgbClr val="007E39"/>
              </a:solidFill>
              <a:latin typeface="Arial (Body)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6943710" y="3651649"/>
            <a:ext cx="1661917" cy="4340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453" tIns="34226" rIns="68453" bIns="34226">
            <a:spAutoFit/>
          </a:bodyPr>
          <a:lstStyle/>
          <a:p>
            <a:pPr algn="ctr" eaLnBrk="0" hangingPunct="0">
              <a:defRPr/>
            </a:pPr>
            <a:r>
              <a:rPr lang="en-IE" sz="1050" b="1" kern="0" dirty="0">
                <a:solidFill>
                  <a:srgbClr val="00B050"/>
                </a:solidFill>
                <a:latin typeface="Arial (Body)"/>
                <a:cs typeface="Arial" charset="0"/>
              </a:rPr>
              <a:t>Involvement of OGs </a:t>
            </a:r>
            <a:br>
              <a:rPr lang="en-IE" sz="1050" b="1" kern="0" dirty="0">
                <a:solidFill>
                  <a:srgbClr val="00B050"/>
                </a:solidFill>
                <a:latin typeface="Arial (Body)"/>
                <a:cs typeface="Arial" charset="0"/>
              </a:rPr>
            </a:br>
            <a:r>
              <a:rPr lang="en-IE" sz="1050" b="1" kern="0" dirty="0">
                <a:solidFill>
                  <a:srgbClr val="00B050"/>
                </a:solidFill>
                <a:latin typeface="Arial (Body)"/>
                <a:cs typeface="Arial" charset="0"/>
              </a:rPr>
              <a:t>strongly recommended</a:t>
            </a:r>
          </a:p>
        </p:txBody>
      </p:sp>
      <p:sp>
        <p:nvSpPr>
          <p:cNvPr id="17" name="Down Arrow 9"/>
          <p:cNvSpPr>
            <a:spLocks noChangeArrowheads="1"/>
          </p:cNvSpPr>
          <p:nvPr/>
        </p:nvSpPr>
        <p:spPr bwMode="auto">
          <a:xfrm flipV="1">
            <a:off x="7715137" y="3420675"/>
            <a:ext cx="119063" cy="205978"/>
          </a:xfrm>
          <a:prstGeom prst="downArrow">
            <a:avLst>
              <a:gd name="adj1" fmla="val 50000"/>
              <a:gd name="adj2" fmla="val 49980"/>
            </a:avLst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453" tIns="34226" rIns="68453" bIns="34226" anchor="ctr"/>
          <a:lstStyle>
            <a:lvl1pPr marL="3175" algn="l"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900" b="1" i="0" kern="0"/>
          </a:p>
        </p:txBody>
      </p:sp>
      <p:sp>
        <p:nvSpPr>
          <p:cNvPr id="18" name="Arc 17"/>
          <p:cNvSpPr/>
          <p:nvPr/>
        </p:nvSpPr>
        <p:spPr bwMode="auto">
          <a:xfrm>
            <a:off x="3536156" y="3498056"/>
            <a:ext cx="2909888" cy="419100"/>
          </a:xfrm>
          <a:prstGeom prst="arc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53" tIns="34226" rIns="68453" bIns="34226" anchor="ctr"/>
          <a:lstStyle/>
          <a:p>
            <a:pPr marL="2381" eaLnBrk="0" hangingPunct="0">
              <a:defRPr/>
            </a:pPr>
            <a:endParaRPr lang="en-GB" sz="900" b="1" kern="0">
              <a:solidFill>
                <a:srgbClr val="0F5494"/>
              </a:solidFill>
            </a:endParaRPr>
          </a:p>
        </p:txBody>
      </p:sp>
      <p:grpSp>
        <p:nvGrpSpPr>
          <p:cNvPr id="19" name="Groep 16"/>
          <p:cNvGrpSpPr>
            <a:grpSpLocks/>
          </p:cNvGrpSpPr>
          <p:nvPr/>
        </p:nvGrpSpPr>
        <p:grpSpPr bwMode="auto">
          <a:xfrm>
            <a:off x="5034872" y="3065490"/>
            <a:ext cx="1632352" cy="1188244"/>
            <a:chOff x="110939" y="28369"/>
            <a:chExt cx="3524957" cy="2567344"/>
          </a:xfrm>
        </p:grpSpPr>
        <p:pic>
          <p:nvPicPr>
            <p:cNvPr id="20" name="Picture 3" descr="\\192.168.100.138\blackboxrevelation\EIP\visual identity\toepassingen\ppt\eva\RESEARCH-0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370" y="28369"/>
              <a:ext cx="1818526" cy="163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ep 13"/>
            <p:cNvGrpSpPr/>
            <p:nvPr/>
          </p:nvGrpSpPr>
          <p:grpSpPr>
            <a:xfrm rot="20766562">
              <a:off x="110939" y="1083545"/>
              <a:ext cx="2160240" cy="1512168"/>
              <a:chOff x="5515567" y="3140969"/>
              <a:chExt cx="2160240" cy="151216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Ovaal 12"/>
              <p:cNvSpPr/>
              <p:nvPr/>
            </p:nvSpPr>
            <p:spPr>
              <a:xfrm>
                <a:off x="5868147" y="3140969"/>
                <a:ext cx="1512168" cy="1512168"/>
              </a:xfrm>
              <a:prstGeom prst="ellipse">
                <a:avLst/>
              </a:prstGeom>
              <a:solidFill>
                <a:srgbClr val="DAEDEF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hangingPunct="0">
                  <a:defRPr/>
                </a:pPr>
                <a:endParaRPr lang="nl-BE" sz="1350" b="1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Tekstvak 11"/>
              <p:cNvSpPr txBox="1"/>
              <p:nvPr/>
            </p:nvSpPr>
            <p:spPr>
              <a:xfrm>
                <a:off x="5515567" y="3399810"/>
                <a:ext cx="2160240" cy="89773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nl-BE" sz="105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rPr>
                  <a:t>Spread</a:t>
                </a:r>
              </a:p>
              <a:p>
                <a:pPr algn="ctr" eaLnBrk="0" hangingPunct="0">
                  <a:defRPr/>
                </a:pPr>
                <a:r>
                  <a:rPr lang="nl-BE" sz="105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rPr>
                  <a:t>the </a:t>
                </a:r>
                <a:r>
                  <a:rPr lang="en-GB" sz="105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rPr>
                  <a:t>results</a:t>
                </a:r>
              </a:p>
            </p:txBody>
          </p:sp>
        </p:grpSp>
      </p:grpSp>
      <p:pic>
        <p:nvPicPr>
          <p:cNvPr id="24" name="Picture 2" descr="H:\My Documents\My Pictures\Visual OG_handshak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2911" y="3536159"/>
            <a:ext cx="917972" cy="711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fbeelding 4" descr="Afbeelding met speelgoed, pop&#10;&#10;Automatisch gegenereerde beschrijving">
            <a:extLst>
              <a:ext uri="{FF2B5EF4-FFF2-40B4-BE49-F238E27FC236}">
                <a16:creationId xmlns:a16="http://schemas.microsoft.com/office/drawing/2014/main" id="{6110B182-52FD-43FC-A159-D925B55B1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88" y="1893510"/>
            <a:ext cx="2717936" cy="983603"/>
          </a:xfrm>
          <a:prstGeom prst="rect">
            <a:avLst/>
          </a:prstGeom>
        </p:spPr>
      </p:pic>
      <p:pic>
        <p:nvPicPr>
          <p:cNvPr id="26" name="Afbeelding 4" descr="Afbeelding met speelgoed, pop&#10;&#10;Automatisch gegenereerde beschrijving">
            <a:extLst>
              <a:ext uri="{FF2B5EF4-FFF2-40B4-BE49-F238E27FC236}">
                <a16:creationId xmlns:a16="http://schemas.microsoft.com/office/drawing/2014/main" id="{6110B182-52FD-43FC-A159-D925B55B1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56" y="2724008"/>
            <a:ext cx="1687624" cy="610740"/>
          </a:xfrm>
          <a:prstGeom prst="rect">
            <a:avLst/>
          </a:prstGeom>
        </p:spPr>
      </p:pic>
      <p:pic>
        <p:nvPicPr>
          <p:cNvPr id="27" name="Afbeelding 7">
            <a:extLst>
              <a:ext uri="{FF2B5EF4-FFF2-40B4-BE49-F238E27FC236}">
                <a16:creationId xmlns:a16="http://schemas.microsoft.com/office/drawing/2014/main" id="{7406A296-D5F5-4693-8588-5F907A273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61" y="4527355"/>
            <a:ext cx="1192640" cy="4901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D21C284-59A5-4852-9585-461C503ED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986" y="1504374"/>
            <a:ext cx="1891597" cy="734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4658" y="602147"/>
            <a:ext cx="5230516" cy="364490"/>
          </a:xfrm>
        </p:spPr>
        <p:txBody>
          <a:bodyPr>
            <a:normAutofit/>
          </a:bodyPr>
          <a:lstStyle/>
          <a:p>
            <a:pPr algn="ctr"/>
            <a:r>
              <a:rPr lang="en-IE" sz="1600" b="1" dirty="0"/>
              <a:t>EIP-AGRI connecting policies: the bigger picture</a:t>
            </a:r>
            <a:endParaRPr lang="en-US" sz="1600" b="1" dirty="0"/>
          </a:p>
        </p:txBody>
      </p:sp>
      <p:sp>
        <p:nvSpPr>
          <p:cNvPr id="29" name="Rectangle 28"/>
          <p:cNvSpPr/>
          <p:nvPr/>
        </p:nvSpPr>
        <p:spPr>
          <a:xfrm>
            <a:off x="1165353" y="4703977"/>
            <a:ext cx="709039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hlinkClick r:id="rId8"/>
              </a:rPr>
              <a:t>Welcome to the EU CAP Network! | European CAP Network (europa.eu)</a:t>
            </a:r>
            <a:endParaRPr lang="en-US" sz="135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745630" y="4097007"/>
            <a:ext cx="363474" cy="603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44A631-ED6B-DC36-027B-67FCEA7A1836}"/>
              </a:ext>
            </a:extLst>
          </p:cNvPr>
          <p:cNvSpPr txBox="1"/>
          <p:nvPr/>
        </p:nvSpPr>
        <p:spPr>
          <a:xfrm>
            <a:off x="4053235" y="2337128"/>
            <a:ext cx="1314626" cy="507831"/>
          </a:xfrm>
          <a:prstGeom prst="rect">
            <a:avLst/>
          </a:prstGeom>
          <a:solidFill>
            <a:srgbClr val="68B7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National CAP Networks</a:t>
            </a:r>
            <a:endParaRPr lang="en-GB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75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D4277E4-94BD-AA57-8DD8-35CEC9C3B998}"/>
              </a:ext>
            </a:extLst>
          </p:cNvPr>
          <p:cNvSpPr txBox="1">
            <a:spLocks/>
          </p:cNvSpPr>
          <p:nvPr/>
        </p:nvSpPr>
        <p:spPr>
          <a:xfrm>
            <a:off x="6678118" y="1093521"/>
            <a:ext cx="1997570" cy="4308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spcBef>
                <a:spcPts val="750"/>
              </a:spcBef>
              <a:spcAft>
                <a:spcPts val="600"/>
              </a:spcAft>
            </a:pPr>
            <a:endParaRPr lang="en-GB" sz="1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itle 5">
            <a:extLst>
              <a:ext uri="{FF2B5EF4-FFF2-40B4-BE49-F238E27FC236}">
                <a16:creationId xmlns:a16="http://schemas.microsoft.com/office/drawing/2014/main" id="{2430A970-D108-A33D-79F3-27D771A9F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531" y="489210"/>
            <a:ext cx="6114157" cy="417695"/>
          </a:xfrm>
        </p:spPr>
        <p:txBody>
          <a:bodyPr>
            <a:normAutofit/>
          </a:bodyPr>
          <a:lstStyle/>
          <a:p>
            <a:r>
              <a:rPr lang="en-GB" b="1" dirty="0"/>
              <a:t>2. EIP-AGRI Operational Groups: State of play</a:t>
            </a:r>
            <a:endParaRPr lang="en-US" b="1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021547B-969E-C00F-1942-7DC23BC1BCCF}"/>
              </a:ext>
            </a:extLst>
          </p:cNvPr>
          <p:cNvSpPr txBox="1">
            <a:spLocks/>
          </p:cNvSpPr>
          <p:nvPr/>
        </p:nvSpPr>
        <p:spPr>
          <a:xfrm>
            <a:off x="111626" y="1260872"/>
            <a:ext cx="5532171" cy="785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Tx/>
              <a:buChar char="•"/>
              <a:defRPr sz="2400" b="1" i="1" kern="1200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2A62A"/>
              </a:buClr>
              <a:buFontTx/>
              <a:buChar char="•"/>
              <a:defRPr sz="2000" b="1" kern="1200">
                <a:solidFill>
                  <a:srgbClr val="0F5494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400" b="1" kern="1200">
                <a:solidFill>
                  <a:srgbClr val="0F5494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Clr>
                <a:srgbClr val="42A62A"/>
              </a:buClr>
              <a:buFontTx/>
              <a:buNone/>
              <a:defRPr/>
            </a:pPr>
            <a:r>
              <a:rPr lang="en-GB" altLang="en-US" sz="1400" i="0" dirty="0">
                <a:solidFill>
                  <a:schemeClr val="tx1"/>
                </a:solidFill>
              </a:rPr>
              <a:t>Data from FSC in April 2023</a:t>
            </a:r>
          </a:p>
          <a:p>
            <a:pPr defTabSz="914400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Clr>
                <a:srgbClr val="42A62A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1400" b="0" i="0" dirty="0">
                <a:solidFill>
                  <a:schemeClr val="tx1"/>
                </a:solidFill>
              </a:rPr>
              <a:t>26 Member States + UK, 98 RDPs implementing EIP OGs’ ”innovative projects”</a:t>
            </a:r>
          </a:p>
          <a:p>
            <a:pPr defTabSz="914400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Clr>
                <a:srgbClr val="42A62A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1400" b="0" i="0" dirty="0">
                <a:solidFill>
                  <a:schemeClr val="tx1"/>
                </a:solidFill>
              </a:rPr>
              <a:t>3 200 OGs planned;  around 2788 OGs running or finished. 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5AC6AB88-23AE-AAC9-85B3-290726F8B012}"/>
              </a:ext>
            </a:extLst>
          </p:cNvPr>
          <p:cNvSpPr txBox="1">
            <a:spLocks/>
          </p:cNvSpPr>
          <p:nvPr/>
        </p:nvSpPr>
        <p:spPr>
          <a:xfrm>
            <a:off x="344976" y="997315"/>
            <a:ext cx="4366015" cy="41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defRPr/>
            </a:pPr>
            <a:r>
              <a:rPr lang="en-US" b="1" dirty="0"/>
              <a:t>What did we achieve from 2014 to 2022 ? </a:t>
            </a:r>
            <a:endParaRPr lang="en-GB" dirty="0"/>
          </a:p>
        </p:txBody>
      </p:sp>
      <p:graphicFrame>
        <p:nvGraphicFramePr>
          <p:cNvPr id="2" name="Chart 3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3492619"/>
              </p:ext>
            </p:extLst>
          </p:nvPr>
        </p:nvGraphicFramePr>
        <p:xfrm>
          <a:off x="0" y="2046156"/>
          <a:ext cx="9144000" cy="3097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DE1CB517-0274-1A0B-6282-FB17C7101F4D}"/>
              </a:ext>
            </a:extLst>
          </p:cNvPr>
          <p:cNvSpPr txBox="1"/>
          <p:nvPr/>
        </p:nvSpPr>
        <p:spPr>
          <a:xfrm>
            <a:off x="4242217" y="2578305"/>
            <a:ext cx="43753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100" dirty="0">
                <a:solidFill>
                  <a:srgbClr val="FF8B1F"/>
                </a:solidFill>
              </a:rPr>
              <a:t>Not included in  SFC: Greece - 287 OGs, Cyprus -  </a:t>
            </a:r>
          </a:p>
          <a:p>
            <a:endParaRPr lang="nl-BE" sz="1100" dirty="0"/>
          </a:p>
        </p:txBody>
      </p:sp>
    </p:spTree>
    <p:extLst>
      <p:ext uri="{BB962C8B-B14F-4D97-AF65-F5344CB8AC3E}">
        <p14:creationId xmlns:p14="http://schemas.microsoft.com/office/powerpoint/2010/main" val="200262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5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232947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3445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A76A-E012-E7E7-4018-9AB53B07B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88" y="1733386"/>
            <a:ext cx="8560014" cy="2145491"/>
          </a:xfrm>
        </p:spPr>
        <p:txBody>
          <a:bodyPr/>
          <a:lstStyle/>
          <a:p>
            <a:r>
              <a:rPr lang="en-US" sz="3600" dirty="0"/>
              <a:t>3. EIP-AGRI Operational Groups </a:t>
            </a:r>
            <a:br>
              <a:rPr lang="en-US" sz="3600" dirty="0"/>
            </a:br>
            <a:r>
              <a:rPr lang="en-US" sz="3600" dirty="0"/>
              <a:t>in the new CAP</a:t>
            </a:r>
            <a:br>
              <a:rPr lang="en-US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32153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6E2F-D733-4AB8-E4A7-9B1C5FB03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73" y="1440195"/>
            <a:ext cx="8379501" cy="305807"/>
          </a:xfrm>
        </p:spPr>
        <p:txBody>
          <a:bodyPr>
            <a:normAutofit fontScale="90000"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EC Regulation Article 127 - European Innovation Partnership </a:t>
            </a:r>
            <a:r>
              <a:rPr lang="en-US" sz="1800" dirty="0">
                <a:solidFill>
                  <a:schemeClr val="tx1"/>
                </a:solidFill>
              </a:rPr>
              <a:t>for</a:t>
            </a:r>
            <a:r>
              <a:rPr lang="en-US" sz="1400" dirty="0">
                <a:solidFill>
                  <a:schemeClr val="tx1"/>
                </a:solidFill>
              </a:rPr>
              <a:t> agricultural productivity and sustainability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B17ED-48A9-68AD-88C7-7018B0EF4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793866"/>
            <a:ext cx="9143999" cy="757221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EIP operational groups </a:t>
            </a:r>
            <a:r>
              <a:rPr lang="en-US" sz="1600" b="1" dirty="0"/>
              <a:t>may act at transnational, including cross-border, level</a:t>
            </a:r>
            <a:r>
              <a:rPr lang="en-US" sz="1600" dirty="0"/>
              <a:t>. The envisaged innovation may be based on new practices, but also on traditional practices in a new geographical or environmental context.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BBB0116E-FD83-47E3-6A85-5B85E3AC2D6D}"/>
              </a:ext>
            </a:extLst>
          </p:cNvPr>
          <p:cNvSpPr txBox="1">
            <a:spLocks/>
          </p:cNvSpPr>
          <p:nvPr/>
        </p:nvSpPr>
        <p:spPr>
          <a:xfrm>
            <a:off x="2561531" y="489210"/>
            <a:ext cx="6114157" cy="41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3. EIP-AGRI Operational Groups in the new CAP</a:t>
            </a:r>
            <a:endParaRPr lang="en-US" b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725D8FB-CEE0-C07B-7EF4-D02070E87147}"/>
              </a:ext>
            </a:extLst>
          </p:cNvPr>
          <p:cNvSpPr txBox="1">
            <a:spLocks/>
          </p:cNvSpPr>
          <p:nvPr/>
        </p:nvSpPr>
        <p:spPr>
          <a:xfrm>
            <a:off x="67456" y="1051072"/>
            <a:ext cx="2945566" cy="41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defRPr/>
            </a:pPr>
            <a:r>
              <a:rPr lang="en-US" b="1" dirty="0"/>
              <a:t>Where are we going ? 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797379-7DA5-7C8D-345B-B66E91D97DB8}"/>
              </a:ext>
            </a:extLst>
          </p:cNvPr>
          <p:cNvSpPr txBox="1">
            <a:spLocks/>
          </p:cNvSpPr>
          <p:nvPr/>
        </p:nvSpPr>
        <p:spPr>
          <a:xfrm>
            <a:off x="67456" y="2410150"/>
            <a:ext cx="9143999" cy="205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Tx/>
              <a:buChar char="•"/>
              <a:defRPr sz="2400" i="1" kern="1200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2A62A"/>
              </a:buClr>
              <a:buFontTx/>
              <a:buChar char="•"/>
              <a:defRPr sz="2000" b="1" kern="1200">
                <a:solidFill>
                  <a:srgbClr val="0F5494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rgbClr val="0F5494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450"/>
              </a:spcAft>
              <a:buClr>
                <a:srgbClr val="42A62A"/>
              </a:buClr>
              <a:buFontTx/>
              <a:buNone/>
              <a:defRPr/>
            </a:pPr>
            <a:r>
              <a:rPr lang="en-GB" altLang="en-US" sz="1400" b="1" i="0" dirty="0">
                <a:solidFill>
                  <a:schemeClr val="tx1"/>
                </a:solidFill>
              </a:rPr>
              <a:t>2023-2027</a:t>
            </a:r>
          </a:p>
          <a:p>
            <a:pPr>
              <a:spcBef>
                <a:spcPts val="600"/>
              </a:spcBef>
              <a:spcAft>
                <a:spcPts val="450"/>
              </a:spcAft>
              <a:buClr>
                <a:srgbClr val="42A62A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1600" b="1" i="0" dirty="0">
                <a:solidFill>
                  <a:schemeClr val="tx1"/>
                </a:solidFill>
              </a:rPr>
              <a:t>25 Member States </a:t>
            </a:r>
            <a:r>
              <a:rPr lang="en-GB" altLang="en-US" sz="1600" i="0" dirty="0">
                <a:solidFill>
                  <a:schemeClr val="tx1"/>
                </a:solidFill>
              </a:rPr>
              <a:t>implementing EIP OGs ”innovative projects”</a:t>
            </a:r>
          </a:p>
          <a:p>
            <a:pPr>
              <a:spcBef>
                <a:spcPts val="600"/>
              </a:spcBef>
              <a:spcAft>
                <a:spcPts val="450"/>
              </a:spcAft>
              <a:buClr>
                <a:srgbClr val="42A62A"/>
              </a:buClr>
              <a:buFont typeface="Wingdings" panose="05000000000000000000" pitchFamily="2" charset="2"/>
              <a:buChar char="ü"/>
              <a:defRPr/>
            </a:pPr>
            <a:endParaRPr lang="en-GB" altLang="en-US" sz="1600" i="0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450"/>
              </a:spcAft>
              <a:buClr>
                <a:srgbClr val="42A62A"/>
              </a:buClr>
              <a:buNone/>
              <a:defRPr/>
            </a:pPr>
            <a:endParaRPr lang="en-GB" altLang="en-US" sz="1600" i="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450"/>
              </a:spcAft>
              <a:buClr>
                <a:srgbClr val="42A62A"/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1600" b="1" i="0" dirty="0">
                <a:solidFill>
                  <a:schemeClr val="tx1"/>
                </a:solidFill>
              </a:rPr>
              <a:t>Over 6 600</a:t>
            </a:r>
            <a:r>
              <a:rPr lang="en-GB" altLang="en-US" sz="1600" i="0" dirty="0">
                <a:solidFill>
                  <a:schemeClr val="tx1"/>
                </a:solidFill>
              </a:rPr>
              <a:t> OGs’ projects planned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C94952C-8453-7C25-BE7B-125B4ECB7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22" y="3167371"/>
            <a:ext cx="4004588" cy="20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79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BBB0116E-FD83-47E3-6A85-5B85E3AC2D6D}"/>
              </a:ext>
            </a:extLst>
          </p:cNvPr>
          <p:cNvSpPr txBox="1">
            <a:spLocks/>
          </p:cNvSpPr>
          <p:nvPr/>
        </p:nvSpPr>
        <p:spPr>
          <a:xfrm>
            <a:off x="2554036" y="489210"/>
            <a:ext cx="6114157" cy="41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3. EIP-AGRI Operational Groups in the new CAP</a:t>
            </a:r>
            <a:endParaRPr lang="en-US" b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725D8FB-CEE0-C07B-7EF4-D02070E87147}"/>
              </a:ext>
            </a:extLst>
          </p:cNvPr>
          <p:cNvSpPr txBox="1">
            <a:spLocks/>
          </p:cNvSpPr>
          <p:nvPr/>
        </p:nvSpPr>
        <p:spPr>
          <a:xfrm>
            <a:off x="194873" y="1051072"/>
            <a:ext cx="8252084" cy="41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 algn="l">
              <a:defRPr/>
            </a:pPr>
            <a:r>
              <a:rPr lang="en-GB" altLang="en-US" sz="1800" b="1" dirty="0"/>
              <a:t>Support from Innovation &amp; Knowledge Exchange I EIP-AGRI strand of EU CAP Network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797379-7DA5-7C8D-345B-B66E91D97DB8}"/>
              </a:ext>
            </a:extLst>
          </p:cNvPr>
          <p:cNvSpPr txBox="1">
            <a:spLocks/>
          </p:cNvSpPr>
          <p:nvPr/>
        </p:nvSpPr>
        <p:spPr>
          <a:xfrm>
            <a:off x="577121" y="1468768"/>
            <a:ext cx="7495082" cy="3058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Tx/>
              <a:buChar char="•"/>
              <a:defRPr sz="2400" i="1" kern="1200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2A62A"/>
              </a:buClr>
              <a:buFontTx/>
              <a:buChar char="•"/>
              <a:defRPr sz="2000" b="1" kern="1200">
                <a:solidFill>
                  <a:srgbClr val="0F5494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rgbClr val="0F5494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>
              <a:spcBef>
                <a:spcPts val="500"/>
              </a:spcBef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lang="en-GB" altLang="en-US" sz="1600" b="0" dirty="0">
                <a:solidFill>
                  <a:schemeClr val="tx1"/>
                </a:solidFill>
              </a:rPr>
              <a:t>Brokerage Activities as integral parts of Seminars, Workshops and Conferences</a:t>
            </a:r>
          </a:p>
          <a:p>
            <a:pPr lvl="1">
              <a:spcBef>
                <a:spcPts val="500"/>
              </a:spcBef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lang="en-GB" altLang="en-US" sz="1600" b="0" dirty="0">
                <a:solidFill>
                  <a:schemeClr val="tx1"/>
                </a:solidFill>
              </a:rPr>
              <a:t>Stand – alone brokerage activities</a:t>
            </a:r>
          </a:p>
          <a:p>
            <a:pPr marL="457200" lvl="1" indent="0">
              <a:spcBef>
                <a:spcPts val="500"/>
              </a:spcBef>
              <a:spcAft>
                <a:spcPts val="450"/>
              </a:spcAft>
              <a:buNone/>
              <a:defRPr/>
            </a:pPr>
            <a:r>
              <a:rPr lang="en-US" altLang="en-US" sz="1600" b="0" dirty="0">
                <a:solidFill>
                  <a:schemeClr val="tx1"/>
                </a:solidFill>
              </a:rPr>
              <a:t>Exchange fora for innovative projects and actors to meet each other, discuss potential project ideas or other forms of cooperation…</a:t>
            </a:r>
          </a:p>
          <a:p>
            <a:pPr marL="457200" lvl="1" indent="0">
              <a:spcBef>
                <a:spcPts val="500"/>
              </a:spcBef>
              <a:spcAft>
                <a:spcPts val="450"/>
              </a:spcAft>
              <a:buNone/>
              <a:defRPr/>
            </a:pPr>
            <a:endParaRPr lang="en-US" altLang="en-US" sz="1600" dirty="0">
              <a:solidFill>
                <a:schemeClr val="tx1"/>
              </a:solidFill>
            </a:endParaRPr>
          </a:p>
          <a:p>
            <a:pPr lvl="2">
              <a:spcBef>
                <a:spcPts val="50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>
                <a:solidFill>
                  <a:schemeClr val="tx1"/>
                </a:solidFill>
              </a:rPr>
              <a:t>HORIZON-CL6-2023-GOVERNANCE-01-18: Broaden EIP Operational Group outcomes across borders by means of thematic networks to compile and share knowledge ready for practice.</a:t>
            </a:r>
            <a:endParaRPr lang="en-GB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91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BBB0116E-FD83-47E3-6A85-5B85E3AC2D6D}"/>
              </a:ext>
            </a:extLst>
          </p:cNvPr>
          <p:cNvSpPr txBox="1">
            <a:spLocks/>
          </p:cNvSpPr>
          <p:nvPr/>
        </p:nvSpPr>
        <p:spPr>
          <a:xfrm>
            <a:off x="2554036" y="489210"/>
            <a:ext cx="6114157" cy="41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3. EIP-AGRI Operational Groups in the new CAP</a:t>
            </a:r>
            <a:endParaRPr lang="en-US" b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725D8FB-CEE0-C07B-7EF4-D02070E87147}"/>
              </a:ext>
            </a:extLst>
          </p:cNvPr>
          <p:cNvSpPr txBox="1">
            <a:spLocks/>
          </p:cNvSpPr>
          <p:nvPr/>
        </p:nvSpPr>
        <p:spPr>
          <a:xfrm>
            <a:off x="0" y="978989"/>
            <a:ext cx="8252084" cy="41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 algn="l">
              <a:defRPr/>
            </a:pPr>
            <a:r>
              <a:rPr lang="en-GB" altLang="en-US" sz="1800" b="1" dirty="0"/>
              <a:t>Support from Innovation &amp; Knowledge Exchange I EIP-AGRI strand of EU CAP Network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797379-7DA5-7C8D-345B-B66E91D97DB8}"/>
              </a:ext>
            </a:extLst>
          </p:cNvPr>
          <p:cNvSpPr txBox="1">
            <a:spLocks/>
          </p:cNvSpPr>
          <p:nvPr/>
        </p:nvSpPr>
        <p:spPr>
          <a:xfrm>
            <a:off x="0" y="1396684"/>
            <a:ext cx="4572000" cy="3190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342900" indent="-3429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Tx/>
              <a:buChar char="•"/>
              <a:defRPr sz="2400" i="1" kern="1200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2A62A"/>
              </a:buClr>
              <a:buFontTx/>
              <a:buChar char="•"/>
              <a:defRPr sz="2000" b="1" kern="1200">
                <a:solidFill>
                  <a:srgbClr val="0F5494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rgbClr val="0F5494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450"/>
              </a:spcAft>
              <a:buFont typeface="Wingdings" panose="05000000000000000000" pitchFamily="2" charset="2"/>
              <a:buChar char="ü"/>
              <a:defRPr/>
            </a:pPr>
            <a:r>
              <a:rPr lang="en-GB" altLang="en-US" sz="4000" b="0" dirty="0">
                <a:solidFill>
                  <a:schemeClr val="tx1"/>
                </a:solidFill>
              </a:rPr>
              <a:t>Cross – visits: multiple and one to one</a:t>
            </a:r>
          </a:p>
          <a:p>
            <a:pPr marL="457200" lvl="1" indent="0">
              <a:lnSpc>
                <a:spcPct val="120000"/>
              </a:lnSpc>
              <a:spcBef>
                <a:spcPts val="500"/>
              </a:spcBef>
              <a:spcAft>
                <a:spcPts val="450"/>
              </a:spcAft>
              <a:buNone/>
              <a:defRPr/>
            </a:pP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To provide cross-border exchange possibility between Operational Groups, from minimum two different Member States. </a:t>
            </a:r>
          </a:p>
          <a:p>
            <a:pPr marL="457200" lvl="1" indent="0">
              <a:lnSpc>
                <a:spcPct val="120000"/>
              </a:lnSpc>
              <a:spcBef>
                <a:spcPts val="500"/>
              </a:spcBef>
              <a:spcAft>
                <a:spcPts val="450"/>
              </a:spcAft>
              <a:buNone/>
              <a:defRPr/>
            </a:pP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The main goal is to: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enable peer-to-peer learning and exchange on the innovations that the involved projects address;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discuss common challenges and potential solutions; 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exchange and further disseminate project findings across the EU;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3000" b="0" dirty="0">
                <a:solidFill>
                  <a:schemeClr val="tx1"/>
                </a:solidFill>
                <a:latin typeface="Arial" panose="020B0604020202020204" pitchFamily="34" charset="0"/>
              </a:rPr>
              <a:t>establish future collaborations and/or partnerships. </a:t>
            </a:r>
          </a:p>
        </p:txBody>
      </p:sp>
      <p:pic>
        <p:nvPicPr>
          <p:cNvPr id="3" name="Afbeelding 2" descr="Afbeelding met kleding, persoon, buitenshuis, plant&#10;&#10;Automatisch gegenereerde beschrijving">
            <a:extLst>
              <a:ext uri="{FF2B5EF4-FFF2-40B4-BE49-F238E27FC236}">
                <a16:creationId xmlns:a16="http://schemas.microsoft.com/office/drawing/2014/main" id="{08B43C04-963D-924F-8F0E-C9028343B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931" y="1494561"/>
            <a:ext cx="4347148" cy="29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68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43DA1-3657-B1C4-9AE5-5826F4A0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24" y="1736591"/>
            <a:ext cx="8207375" cy="573350"/>
          </a:xfrm>
        </p:spPr>
        <p:txBody>
          <a:bodyPr/>
          <a:lstStyle/>
          <a:p>
            <a:r>
              <a:rPr lang="en-US" dirty="0"/>
              <a:t>Content: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AD211-5E21-243F-7ACC-6395E9CB0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524" y="2531150"/>
            <a:ext cx="8207375" cy="129315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The European CAP Network (EU CAP Network)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EIP-AGRI Operational Groups: State of play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EIP-AGRI Operational Groups in the new CAP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436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BBB0116E-FD83-47E3-6A85-5B85E3AC2D6D}"/>
              </a:ext>
            </a:extLst>
          </p:cNvPr>
          <p:cNvSpPr txBox="1">
            <a:spLocks/>
          </p:cNvSpPr>
          <p:nvPr/>
        </p:nvSpPr>
        <p:spPr>
          <a:xfrm>
            <a:off x="2554036" y="489210"/>
            <a:ext cx="6114157" cy="41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b="1" dirty="0"/>
              <a:t>3. EIP-AGRI Operational Groups in the new CAP</a:t>
            </a:r>
            <a:endParaRPr lang="en-US" b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725D8FB-CEE0-C07B-7EF4-D02070E87147}"/>
              </a:ext>
            </a:extLst>
          </p:cNvPr>
          <p:cNvSpPr txBox="1">
            <a:spLocks/>
          </p:cNvSpPr>
          <p:nvPr/>
        </p:nvSpPr>
        <p:spPr>
          <a:xfrm>
            <a:off x="0" y="978989"/>
            <a:ext cx="8252084" cy="41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 algn="l">
              <a:defRPr/>
            </a:pPr>
            <a:r>
              <a:rPr lang="en-GB" altLang="en-US" sz="1800" b="1" dirty="0"/>
              <a:t>Support from Innovation &amp; Knowledge Exchange I EIP-AGRI strand of EU CAP Network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797379-7DA5-7C8D-345B-B66E91D97DB8}"/>
              </a:ext>
            </a:extLst>
          </p:cNvPr>
          <p:cNvSpPr txBox="1">
            <a:spLocks/>
          </p:cNvSpPr>
          <p:nvPr/>
        </p:nvSpPr>
        <p:spPr>
          <a:xfrm>
            <a:off x="0" y="1396684"/>
            <a:ext cx="5314013" cy="3331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342900" indent="-3429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Tx/>
              <a:buChar char="•"/>
              <a:defRPr sz="2400" i="1" kern="1200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2A62A"/>
              </a:buClr>
              <a:buFontTx/>
              <a:buChar char="•"/>
              <a:defRPr sz="2000" b="1" kern="1200">
                <a:solidFill>
                  <a:srgbClr val="0F5494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rgbClr val="0F5494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6858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en-US" sz="4800" b="1" i="0" dirty="0">
                <a:solidFill>
                  <a:schemeClr val="tx1"/>
                </a:solidFill>
              </a:rPr>
              <a:t>EU CAP Network cross-visits between multiple Operational Groups working in the field of organic farming </a:t>
            </a:r>
            <a:r>
              <a:rPr lang="en-US" sz="4800" b="1" i="0" dirty="0">
                <a:solidFill>
                  <a:srgbClr val="3A3530"/>
                </a:solidFill>
                <a:latin typeface="Arial" panose="020B0604020202020204" pitchFamily="34" charset="0"/>
              </a:rPr>
              <a:t>more specifically: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400" b="1" i="0" u="sng" dirty="0">
                <a:solidFill>
                  <a:srgbClr val="3A3530"/>
                </a:solidFill>
                <a:latin typeface="Arial" panose="020B0604020202020204" pitchFamily="34" charset="0"/>
                <a:hlinkClick r:id="rId3"/>
              </a:rPr>
              <a:t>Organic farming supply and value chain optimi</a:t>
            </a:r>
            <a:r>
              <a:rPr lang="en-US" sz="4400" b="1" i="0" u="sng" dirty="0">
                <a:solidFill>
                  <a:srgbClr val="3A3530"/>
                </a:solidFill>
                <a:latin typeface="Arial" panose="020B0604020202020204" pitchFamily="34" charset="0"/>
                <a:hlinkClick r:id="rId4"/>
              </a:rPr>
              <a:t>z</a:t>
            </a:r>
            <a:r>
              <a:rPr lang="en-US" sz="4400" b="1" i="0" u="sng" dirty="0">
                <a:solidFill>
                  <a:srgbClr val="3A3530"/>
                </a:solidFill>
                <a:latin typeface="Arial" panose="020B0604020202020204" pitchFamily="34" charset="0"/>
                <a:hlinkClick r:id="rId3"/>
              </a:rPr>
              <a:t>ation</a:t>
            </a:r>
            <a:endParaRPr lang="en-US" sz="4400" b="0" dirty="0">
              <a:solidFill>
                <a:srgbClr val="3A353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b="1" i="0" u="sng" dirty="0">
                <a:solidFill>
                  <a:srgbClr val="3A3530"/>
                </a:solidFill>
                <a:latin typeface="Arial" panose="020B0604020202020204" pitchFamily="34" charset="0"/>
                <a:hlinkClick r:id="rId4"/>
              </a:rPr>
              <a:t>Circular and organic soil management</a:t>
            </a:r>
            <a:endParaRPr lang="en-US" sz="4800" i="0" dirty="0">
              <a:solidFill>
                <a:srgbClr val="3A353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4800" i="0" dirty="0">
              <a:solidFill>
                <a:srgbClr val="3A353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4800" b="1" i="0" dirty="0">
                <a:solidFill>
                  <a:srgbClr val="3A3530"/>
                </a:solidFill>
                <a:latin typeface="Arial" panose="020B0604020202020204" pitchFamily="34" charset="0"/>
              </a:rPr>
              <a:t>The locations of the visits will be selected based on the outcomes of the call for interest.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4800" i="0" dirty="0">
              <a:solidFill>
                <a:srgbClr val="3A353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4800" i="0" dirty="0">
                <a:solidFill>
                  <a:srgbClr val="3A3530"/>
                </a:solidFill>
                <a:latin typeface="Arial" panose="020B0604020202020204" pitchFamily="34" charset="0"/>
              </a:rPr>
              <a:t>The cross-visits will take place </a:t>
            </a:r>
            <a:r>
              <a:rPr lang="en-US" sz="4800" b="1" i="0" dirty="0">
                <a:solidFill>
                  <a:srgbClr val="3A3530"/>
                </a:solidFill>
                <a:latin typeface="Arial" panose="020B0604020202020204" pitchFamily="34" charset="0"/>
              </a:rPr>
              <a:t>in parallel on Wednesday 28 – Thursday 29 June 2023. </a:t>
            </a:r>
          </a:p>
          <a:p>
            <a:pPr>
              <a:lnSpc>
                <a:spcPct val="120000"/>
              </a:lnSpc>
            </a:pPr>
            <a:endParaRPr lang="en-US" sz="4800" b="1" i="0" dirty="0">
              <a:solidFill>
                <a:srgbClr val="3A353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4800" b="1" i="0" dirty="0">
                <a:solidFill>
                  <a:srgbClr val="3A3530"/>
                </a:solidFill>
                <a:latin typeface="Arial" panose="020B0604020202020204" pitchFamily="34" charset="0"/>
              </a:rPr>
              <a:t>The working language during the cross-visits is English and there will be no interpretation.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4800" b="1" i="0" dirty="0">
              <a:solidFill>
                <a:srgbClr val="3A353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en-US" sz="4800" b="1" i="0" dirty="0">
                <a:solidFill>
                  <a:srgbClr val="3A3530"/>
                </a:solidFill>
                <a:latin typeface="Arial" panose="020B0604020202020204" pitchFamily="34" charset="0"/>
              </a:rPr>
              <a:t>The call is now open and will close on 25 May 2023 (23:59 CET</a:t>
            </a:r>
          </a:p>
        </p:txBody>
      </p:sp>
      <p:pic>
        <p:nvPicPr>
          <p:cNvPr id="3" name="Afbeelding 2" descr="Afbeelding met kleding, persoon, buitenshuis, plant&#10;&#10;Automatisch gegenereerde beschrijving">
            <a:extLst>
              <a:ext uri="{FF2B5EF4-FFF2-40B4-BE49-F238E27FC236}">
                <a16:creationId xmlns:a16="http://schemas.microsoft.com/office/drawing/2014/main" id="{08B43C04-963D-924F-8F0E-C9028343B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013" y="1763650"/>
            <a:ext cx="3657600" cy="259775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3C7EC78-640B-2C70-3001-3967E82A3576}"/>
              </a:ext>
            </a:extLst>
          </p:cNvPr>
          <p:cNvSpPr txBox="1"/>
          <p:nvPr/>
        </p:nvSpPr>
        <p:spPr>
          <a:xfrm>
            <a:off x="0" y="4728370"/>
            <a:ext cx="746884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EU CAP Network cross-visits - call for expression of interest now open | European CAP Network (europa.eu)</a:t>
            </a:r>
            <a:endParaRPr lang="nl-BE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B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55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E9028-A091-7870-37C2-DD8E9E5A9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29142"/>
            <a:ext cx="9144000" cy="566918"/>
          </a:xfrm>
        </p:spPr>
        <p:txBody>
          <a:bodyPr/>
          <a:lstStyle/>
          <a:p>
            <a:r>
              <a:rPr lang="en-US" sz="3000" b="1" dirty="0"/>
              <a:t>THANK YOU VERY MUCH !</a:t>
            </a:r>
            <a:endParaRPr lang="en-GB" sz="30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3B5686-77FA-9183-964D-2362F5952848}"/>
              </a:ext>
            </a:extLst>
          </p:cNvPr>
          <p:cNvSpPr txBox="1">
            <a:spLocks/>
          </p:cNvSpPr>
          <p:nvPr/>
        </p:nvSpPr>
        <p:spPr>
          <a:xfrm>
            <a:off x="0" y="2409146"/>
            <a:ext cx="9144000" cy="249357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Arial Light" pitchFamily="2" charset="77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br>
              <a:rPr lang="en-US" dirty="0"/>
            </a:br>
            <a:br>
              <a:rPr lang="en-US" dirty="0"/>
            </a:br>
            <a:r>
              <a:rPr lang="en-US" dirty="0">
                <a:hlinkClick r:id="rId2"/>
              </a:rPr>
              <a:t>innovation-knowledge@eucapnetwork.eu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+32 2 543 72 81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EIP-AGRI Support Facility</a:t>
            </a:r>
            <a:br>
              <a:rPr lang="en-US" dirty="0"/>
            </a:br>
            <a:r>
              <a:rPr lang="en-US" dirty="0"/>
              <a:t>Koning Albert II laan 15</a:t>
            </a:r>
            <a:br>
              <a:rPr lang="en-US" dirty="0"/>
            </a:br>
            <a:r>
              <a:rPr lang="en-US" dirty="0"/>
              <a:t>1210 Brussel </a:t>
            </a:r>
            <a:br>
              <a:rPr lang="en-US" dirty="0"/>
            </a:br>
            <a:r>
              <a:rPr lang="en-US" dirty="0"/>
              <a:t>Belgium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76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A76A-E012-E7E7-4018-9AB53B07B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1126347"/>
            <a:ext cx="7322344" cy="2145491"/>
          </a:xfrm>
        </p:spPr>
        <p:txBody>
          <a:bodyPr/>
          <a:lstStyle/>
          <a:p>
            <a:r>
              <a:rPr lang="en-US" sz="3600" dirty="0"/>
              <a:t>1. European CAP Network </a:t>
            </a:r>
            <a:br>
              <a:rPr lang="en-US" sz="3600" dirty="0"/>
            </a:br>
            <a:r>
              <a:rPr lang="en-US" sz="3600" dirty="0"/>
              <a:t>(EU CAP Network)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4620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CAD26C-93CF-AA6C-8CBE-EE8AF631B16B}"/>
              </a:ext>
            </a:extLst>
          </p:cNvPr>
          <p:cNvSpPr txBox="1">
            <a:spLocks/>
          </p:cNvSpPr>
          <p:nvPr/>
        </p:nvSpPr>
        <p:spPr>
          <a:xfrm>
            <a:off x="2643307" y="437464"/>
            <a:ext cx="5862917" cy="52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2000" b="1" dirty="0"/>
              <a:t>1. European CAP Network (EU CAP Network)</a:t>
            </a:r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B8AC444-A450-7A39-9EED-82EFBDD55F42}"/>
              </a:ext>
            </a:extLst>
          </p:cNvPr>
          <p:cNvSpPr txBox="1">
            <a:spLocks/>
          </p:cNvSpPr>
          <p:nvPr/>
        </p:nvSpPr>
        <p:spPr>
          <a:xfrm>
            <a:off x="184417" y="1200170"/>
            <a:ext cx="5701141" cy="1496925"/>
          </a:xfrm>
          <a:prstGeom prst="roundRect">
            <a:avLst>
              <a:gd name="adj" fmla="val 2195"/>
            </a:avLst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3200" b="0" i="0" kern="1200">
                <a:solidFill>
                  <a:schemeClr val="tx1"/>
                </a:solidFill>
                <a:latin typeface="Arial Light" pitchFamily="2" charset="77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0"/>
              </a:spcBef>
              <a:spcAft>
                <a:spcPts val="135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Launch event </a:t>
            </a:r>
            <a:r>
              <a:rPr kumimoji="0" lang="en-GB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6 October 2022 in Brussels</a:t>
            </a:r>
          </a:p>
          <a:p>
            <a:pPr marR="0" lvl="0" algn="l" fontAlgn="auto">
              <a:spcBef>
                <a:spcPts val="0"/>
              </a:spcBef>
              <a:spcAft>
                <a:spcPts val="1350"/>
              </a:spcAft>
              <a:buClrTx/>
              <a:buSzTx/>
              <a:tabLst/>
              <a:defRPr/>
            </a:pPr>
            <a:r>
              <a:rPr kumimoji="0" lang="en-GB" sz="1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           EIP-AGRI Network  +  ENRD  =  EU CAP Network</a:t>
            </a:r>
          </a:p>
          <a:p>
            <a:pPr marL="171450" marR="0" lvl="0" indent="-171450" algn="l" fontAlgn="auto">
              <a:spcBef>
                <a:spcPts val="0"/>
              </a:spcBef>
              <a:spcAft>
                <a:spcPts val="135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For the </a:t>
            </a:r>
            <a:r>
              <a:rPr kumimoji="0" lang="en-GB" sz="16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networking of national networks, organisations, and administrations in the field of agriculture and rural development</a:t>
            </a:r>
          </a:p>
          <a:p>
            <a:pPr indent="-171450" algn="l"/>
            <a:endParaRPr lang="en-US" sz="2100" dirty="0">
              <a:latin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DD67114-565C-6154-A71B-93BA51264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2" r="7666" b="1"/>
          <a:stretch/>
        </p:blipFill>
        <p:spPr>
          <a:xfrm>
            <a:off x="5885558" y="1038595"/>
            <a:ext cx="3074025" cy="2142595"/>
          </a:xfrm>
          <a:prstGeom prst="roundRect">
            <a:avLst>
              <a:gd name="adj" fmla="val 2566"/>
            </a:avLst>
          </a:prstGeom>
          <a:noFill/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DB5202-C95F-8964-E409-3FB2945D2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63" y="2697095"/>
            <a:ext cx="4541264" cy="231289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746A22D-9999-3BF8-4825-BCA07DB337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1" t="18620" r="3375" b="14250"/>
          <a:stretch/>
        </p:blipFill>
        <p:spPr>
          <a:xfrm>
            <a:off x="6139336" y="3394034"/>
            <a:ext cx="2566468" cy="1245406"/>
          </a:xfrm>
          <a:prstGeom prst="rect">
            <a:avLst/>
          </a:prstGeom>
        </p:spPr>
      </p:pic>
      <p:sp>
        <p:nvSpPr>
          <p:cNvPr id="12" name="Pijl: rechts 11">
            <a:extLst>
              <a:ext uri="{FF2B5EF4-FFF2-40B4-BE49-F238E27FC236}">
                <a16:creationId xmlns:a16="http://schemas.microsoft.com/office/drawing/2014/main" id="{82AB65DD-EFBD-6914-A637-288EAEB9611E}"/>
              </a:ext>
            </a:extLst>
          </p:cNvPr>
          <p:cNvSpPr/>
          <p:nvPr/>
        </p:nvSpPr>
        <p:spPr>
          <a:xfrm>
            <a:off x="281774" y="1644383"/>
            <a:ext cx="409789" cy="25046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2267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1FCF-5925-1B98-5A4C-E8E32ACE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70" y="1333474"/>
            <a:ext cx="6116491" cy="450205"/>
          </a:xfrm>
        </p:spPr>
        <p:txBody>
          <a:bodyPr>
            <a:normAutofit/>
          </a:bodyPr>
          <a:lstStyle/>
          <a:p>
            <a:pPr algn="ctr"/>
            <a:r>
              <a:rPr lang="en-GB" sz="1800" b="1" dirty="0">
                <a:solidFill>
                  <a:schemeClr val="tx2"/>
                </a:solidFill>
              </a:rPr>
              <a:t>New  visual identity 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FFA77D06-249E-0152-5C04-5075F8593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35" y="2194298"/>
            <a:ext cx="6922015" cy="2560926"/>
          </a:xfrm>
          <a:prstGeom prst="rect">
            <a:avLst/>
          </a:prstGeom>
        </p:spPr>
      </p:pic>
      <p:cxnSp>
        <p:nvCxnSpPr>
          <p:cNvPr id="5" name="Connecteur droit 6">
            <a:extLst>
              <a:ext uri="{FF2B5EF4-FFF2-40B4-BE49-F238E27FC236}">
                <a16:creationId xmlns:a16="http://schemas.microsoft.com/office/drawing/2014/main" id="{A9FE38FE-BCE1-3434-C69B-56BCF4EA90D4}"/>
              </a:ext>
            </a:extLst>
          </p:cNvPr>
          <p:cNvCxnSpPr>
            <a:cxnSpLocks/>
          </p:cNvCxnSpPr>
          <p:nvPr/>
        </p:nvCxnSpPr>
        <p:spPr>
          <a:xfrm>
            <a:off x="1429230" y="3016861"/>
            <a:ext cx="800593" cy="0"/>
          </a:xfrm>
          <a:prstGeom prst="line">
            <a:avLst/>
          </a:prstGeom>
          <a:ln w="38100">
            <a:solidFill>
              <a:srgbClr val="F78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8">
            <a:extLst>
              <a:ext uri="{FF2B5EF4-FFF2-40B4-BE49-F238E27FC236}">
                <a16:creationId xmlns:a16="http://schemas.microsoft.com/office/drawing/2014/main" id="{66209A9A-8B16-CF29-27E5-1959E3D36620}"/>
              </a:ext>
            </a:extLst>
          </p:cNvPr>
          <p:cNvSpPr txBox="1"/>
          <p:nvPr/>
        </p:nvSpPr>
        <p:spPr>
          <a:xfrm>
            <a:off x="106311" y="2414378"/>
            <a:ext cx="1322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for Evaluation &amp; Monitoring</a:t>
            </a:r>
          </a:p>
        </p:txBody>
      </p:sp>
      <p:cxnSp>
        <p:nvCxnSpPr>
          <p:cNvPr id="7" name="Connecteur droit 11">
            <a:extLst>
              <a:ext uri="{FF2B5EF4-FFF2-40B4-BE49-F238E27FC236}">
                <a16:creationId xmlns:a16="http://schemas.microsoft.com/office/drawing/2014/main" id="{F6229F44-C71E-8664-E28E-A2041A8E5CB3}"/>
              </a:ext>
            </a:extLst>
          </p:cNvPr>
          <p:cNvCxnSpPr>
            <a:cxnSpLocks/>
          </p:cNvCxnSpPr>
          <p:nvPr/>
        </p:nvCxnSpPr>
        <p:spPr>
          <a:xfrm flipV="1">
            <a:off x="2417641" y="1645644"/>
            <a:ext cx="0" cy="11003"/>
          </a:xfrm>
          <a:prstGeom prst="line">
            <a:avLst/>
          </a:prstGeom>
          <a:ln w="38100">
            <a:solidFill>
              <a:srgbClr val="F4C3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3">
            <a:extLst>
              <a:ext uri="{FF2B5EF4-FFF2-40B4-BE49-F238E27FC236}">
                <a16:creationId xmlns:a16="http://schemas.microsoft.com/office/drawing/2014/main" id="{ACCCFCFF-D6FB-0F24-9C22-EA7298119163}"/>
              </a:ext>
            </a:extLst>
          </p:cNvPr>
          <p:cNvSpPr txBox="1"/>
          <p:nvPr/>
        </p:nvSpPr>
        <p:spPr>
          <a:xfrm>
            <a:off x="3480867" y="2136773"/>
            <a:ext cx="5478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for Innovation &amp; Knowledge Exchange I EIP-AGRI</a:t>
            </a:r>
          </a:p>
        </p:txBody>
      </p:sp>
      <p:cxnSp>
        <p:nvCxnSpPr>
          <p:cNvPr id="9" name="Connecteur droit 14">
            <a:extLst>
              <a:ext uri="{FF2B5EF4-FFF2-40B4-BE49-F238E27FC236}">
                <a16:creationId xmlns:a16="http://schemas.microsoft.com/office/drawing/2014/main" id="{EA09DC5C-0DA6-6B3C-94FE-23002E163CA8}"/>
              </a:ext>
            </a:extLst>
          </p:cNvPr>
          <p:cNvCxnSpPr>
            <a:cxnSpLocks/>
          </p:cNvCxnSpPr>
          <p:nvPr/>
        </p:nvCxnSpPr>
        <p:spPr>
          <a:xfrm>
            <a:off x="3050407" y="4225914"/>
            <a:ext cx="766165" cy="0"/>
          </a:xfrm>
          <a:prstGeom prst="line">
            <a:avLst/>
          </a:prstGeom>
          <a:ln w="38100">
            <a:solidFill>
              <a:srgbClr val="8FB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5">
            <a:extLst>
              <a:ext uri="{FF2B5EF4-FFF2-40B4-BE49-F238E27FC236}">
                <a16:creationId xmlns:a16="http://schemas.microsoft.com/office/drawing/2014/main" id="{949A5777-A236-D581-53E9-FC4F278890E5}"/>
              </a:ext>
            </a:extLst>
          </p:cNvPr>
          <p:cNvSpPr txBox="1"/>
          <p:nvPr/>
        </p:nvSpPr>
        <p:spPr>
          <a:xfrm>
            <a:off x="3816572" y="4056637"/>
            <a:ext cx="4491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to CAP Strategic Plans </a:t>
            </a: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2D4FDE-AFB7-B55B-1B36-BA433757ECD3}"/>
              </a:ext>
            </a:extLst>
          </p:cNvPr>
          <p:cNvCxnSpPr>
            <a:cxnSpLocks/>
          </p:cNvCxnSpPr>
          <p:nvPr/>
        </p:nvCxnSpPr>
        <p:spPr>
          <a:xfrm>
            <a:off x="3632511" y="2425190"/>
            <a:ext cx="0" cy="50242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BE5D6565-13FC-4BD9-572F-32118058271C}"/>
              </a:ext>
            </a:extLst>
          </p:cNvPr>
          <p:cNvSpPr txBox="1">
            <a:spLocks/>
          </p:cNvSpPr>
          <p:nvPr/>
        </p:nvSpPr>
        <p:spPr>
          <a:xfrm>
            <a:off x="103732" y="4601582"/>
            <a:ext cx="6116491" cy="450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1600" dirty="0">
                <a:solidFill>
                  <a:srgbClr val="0070C0"/>
                </a:solidFill>
              </a:rPr>
              <a:t>Cross-cutting Support for Communication &amp; Logistics 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21EB00CE-79A0-E14A-E2F3-782AFA8D81CA}"/>
              </a:ext>
            </a:extLst>
          </p:cNvPr>
          <p:cNvSpPr txBox="1">
            <a:spLocks/>
          </p:cNvSpPr>
          <p:nvPr/>
        </p:nvSpPr>
        <p:spPr>
          <a:xfrm>
            <a:off x="2229823" y="437464"/>
            <a:ext cx="6445451" cy="52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2000" b="1" dirty="0"/>
              <a:t>1. European CAP Network (EU CAP Network)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5428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134" y="1139315"/>
            <a:ext cx="8629974" cy="393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MAIN OBJECTIVES (EC Regulation </a:t>
            </a:r>
            <a:r>
              <a:rPr lang="en-US" sz="1400" b="1" dirty="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Article 126 - National and European CAP networks</a:t>
            </a:r>
            <a:r>
              <a:rPr lang="en-GB" sz="1400" b="1" dirty="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): </a:t>
            </a:r>
          </a:p>
          <a:p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Increase the involvement of all relevant stakeholders in the implementation/design of CAP SPs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Accompany the Member States' administrations in the implementation of CAP Strategic Plans and the transition to a performance-based delivery model;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Contribute to improving the quality of implementation of CAP SPs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Contribute to the information of the public and potential beneficiaries on the CAP and funding opportunities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Foster innovation in agriculture and rural development and support peer-to-peer learning and the inclusion of, and the interaction between, all stakeholders in the knowledge-exchange and knowledge building process;</a:t>
            </a:r>
          </a:p>
          <a:p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Contribute to monitoring and evaluation capacity and activities;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Contribute to the dissemination of CAP Strategic Plans results.</a:t>
            </a:r>
          </a:p>
        </p:txBody>
      </p:sp>
      <p:sp>
        <p:nvSpPr>
          <p:cNvPr id="5" name="Arrow: Right 6">
            <a:extLst>
              <a:ext uri="{FF2B5EF4-FFF2-40B4-BE49-F238E27FC236}">
                <a16:creationId xmlns:a16="http://schemas.microsoft.com/office/drawing/2014/main" id="{9C601C9D-866A-2171-7B4A-E5CCD73E9149}"/>
              </a:ext>
            </a:extLst>
          </p:cNvPr>
          <p:cNvSpPr/>
          <p:nvPr/>
        </p:nvSpPr>
        <p:spPr>
          <a:xfrm>
            <a:off x="238205" y="3688336"/>
            <a:ext cx="388602" cy="252955"/>
          </a:xfrm>
          <a:prstGeom prst="rightArrow">
            <a:avLst/>
          </a:prstGeom>
          <a:solidFill>
            <a:srgbClr val="F5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EEBBEF4-AC61-9F7D-476F-27C63C4D85A2}"/>
              </a:ext>
            </a:extLst>
          </p:cNvPr>
          <p:cNvSpPr txBox="1">
            <a:spLocks/>
          </p:cNvSpPr>
          <p:nvPr/>
        </p:nvSpPr>
        <p:spPr>
          <a:xfrm>
            <a:off x="2656761" y="485962"/>
            <a:ext cx="5862917" cy="52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2000" b="1" dirty="0"/>
              <a:t>1. European CAP Network (EU CAP Network)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9787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8EBB0-7161-9676-0946-47E46081B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213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04A463FB-DDDE-C199-AAD0-8F2BD7FE2B94}"/>
                  </a:ext>
                </a:extLst>
              </p14:cNvPr>
              <p14:cNvContentPartPr/>
              <p14:nvPr/>
            </p14:nvContentPartPr>
            <p14:xfrm>
              <a:off x="6346010" y="2519455"/>
              <a:ext cx="1908720" cy="1253520"/>
            </p14:xfrm>
          </p:contentPart>
        </mc:Choice>
        <mc:Fallback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04A463FB-DDDE-C199-AAD0-8F2BD7FE2B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7010" y="2510815"/>
                <a:ext cx="1926360" cy="12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0DDE34E5-CACE-06ED-2506-95AD3D3308BE}"/>
                  </a:ext>
                </a:extLst>
              </p14:cNvPr>
              <p14:cNvContentPartPr/>
              <p14:nvPr/>
            </p14:nvContentPartPr>
            <p14:xfrm>
              <a:off x="6369410" y="1213375"/>
              <a:ext cx="1738800" cy="79272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0DDE34E5-CACE-06ED-2506-95AD3D3308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0770" y="1204375"/>
                <a:ext cx="1756440" cy="81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436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EEBBEF4-AC61-9F7D-476F-27C63C4D85A2}"/>
              </a:ext>
            </a:extLst>
          </p:cNvPr>
          <p:cNvSpPr txBox="1">
            <a:spLocks/>
          </p:cNvSpPr>
          <p:nvPr/>
        </p:nvSpPr>
        <p:spPr>
          <a:xfrm>
            <a:off x="2656761" y="485962"/>
            <a:ext cx="5862917" cy="52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2000" b="1"/>
              <a:t>1. European CAP Network (EU CAP Network)</a:t>
            </a:r>
            <a:endParaRPr lang="en-US" sz="2000" dirty="0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D6A6D701-D613-A7DA-22D6-DD434C62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03" y="2077328"/>
            <a:ext cx="7507594" cy="2912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E5BD69-9135-DB1A-9756-40174E44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52" y="1424013"/>
            <a:ext cx="4684017" cy="653315"/>
          </a:xfrm>
        </p:spPr>
        <p:txBody>
          <a:bodyPr>
            <a:normAutofit/>
          </a:bodyPr>
          <a:lstStyle/>
          <a:p>
            <a:pPr algn="l"/>
            <a:r>
              <a:rPr lang="en-GB" sz="1600" b="1" dirty="0">
                <a:solidFill>
                  <a:schemeClr val="tx2"/>
                </a:solidFill>
              </a:rPr>
              <a:t>New website: </a:t>
            </a:r>
            <a:br>
              <a:rPr lang="en-GB" sz="1600" b="1" dirty="0">
                <a:solidFill>
                  <a:schemeClr val="tx2"/>
                </a:solidFill>
              </a:rPr>
            </a:br>
            <a:r>
              <a:rPr lang="en-GB" sz="1600" b="1" dirty="0">
                <a:solidFill>
                  <a:schemeClr val="tx2"/>
                </a:solidFill>
                <a:hlinkClick r:id="rId3"/>
              </a:rPr>
              <a:t>https://eu-cap-network.ec.europa.eu</a:t>
            </a:r>
            <a:r>
              <a:rPr lang="en-GB" sz="1600" b="1" dirty="0">
                <a:solidFill>
                  <a:schemeClr val="tx2"/>
                </a:solidFill>
              </a:rPr>
              <a:t>  </a:t>
            </a:r>
            <a:endParaRPr lang="en-US" sz="1600" b="1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B41F62C-2713-985E-8070-37E965AAC712}"/>
              </a:ext>
            </a:extLst>
          </p:cNvPr>
          <p:cNvSpPr txBox="1">
            <a:spLocks/>
          </p:cNvSpPr>
          <p:nvPr/>
        </p:nvSpPr>
        <p:spPr>
          <a:xfrm>
            <a:off x="2541595" y="1108328"/>
            <a:ext cx="4245610" cy="431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600" b="1" dirty="0">
                <a:solidFill>
                  <a:schemeClr val="tx2"/>
                </a:solidFill>
              </a:rPr>
              <a:t>        </a:t>
            </a:r>
            <a:r>
              <a:rPr lang="en-GB" sz="1800" b="1" dirty="0">
                <a:solidFill>
                  <a:schemeClr val="tx2"/>
                </a:solidFill>
              </a:rPr>
              <a:t>Corporate communication 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94628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EEBBEF4-AC61-9F7D-476F-27C63C4D85A2}"/>
              </a:ext>
            </a:extLst>
          </p:cNvPr>
          <p:cNvSpPr txBox="1">
            <a:spLocks/>
          </p:cNvSpPr>
          <p:nvPr/>
        </p:nvSpPr>
        <p:spPr>
          <a:xfrm>
            <a:off x="2656761" y="485962"/>
            <a:ext cx="5862917" cy="52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2000" b="1" dirty="0"/>
              <a:t>1. European CAP Network (EU CAP Network)</a:t>
            </a:r>
            <a:endParaRPr lang="en-US" sz="200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B41F62C-2713-985E-8070-37E965AAC712}"/>
              </a:ext>
            </a:extLst>
          </p:cNvPr>
          <p:cNvSpPr txBox="1">
            <a:spLocks/>
          </p:cNvSpPr>
          <p:nvPr/>
        </p:nvSpPr>
        <p:spPr>
          <a:xfrm>
            <a:off x="2541595" y="1108328"/>
            <a:ext cx="4245610" cy="431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600" b="1" dirty="0">
                <a:solidFill>
                  <a:schemeClr val="tx2"/>
                </a:solidFill>
              </a:rPr>
              <a:t>        </a:t>
            </a:r>
            <a:r>
              <a:rPr lang="en-GB" sz="1800" b="1" dirty="0">
                <a:solidFill>
                  <a:schemeClr val="tx2"/>
                </a:solidFill>
              </a:rPr>
              <a:t>Corporate communication  </a:t>
            </a:r>
            <a:endParaRPr lang="en-US" sz="1800" b="1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799DB5C-DBF2-22E1-416E-174F276A941D}"/>
              </a:ext>
            </a:extLst>
          </p:cNvPr>
          <p:cNvSpPr txBox="1">
            <a:spLocks/>
          </p:cNvSpPr>
          <p:nvPr/>
        </p:nvSpPr>
        <p:spPr>
          <a:xfrm>
            <a:off x="0" y="1495269"/>
            <a:ext cx="4158058" cy="431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F5C4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" b="1" dirty="0">
                <a:solidFill>
                  <a:schemeClr val="tx2"/>
                </a:solidFill>
              </a:rPr>
              <a:t>New social media accounts</a:t>
            </a:r>
            <a:endParaRPr lang="en-US" sz="1400" b="1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4D0CC20-F790-4FE6-F6D7-9791C56FA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4527" y="2069887"/>
            <a:ext cx="4657350" cy="2966789"/>
          </a:xfrm>
        </p:spPr>
        <p:txBody>
          <a:bodyPr>
            <a:normAutofit/>
          </a:bodyPr>
          <a:lstStyle>
            <a:defPPr>
              <a:defRPr lang="nl-B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Facebook – @EU CAP Network</a:t>
            </a:r>
          </a:p>
          <a:p>
            <a:r>
              <a:rPr lang="en-GB" sz="1600" dirty="0"/>
              <a:t>Twitter - @eucapnetwork</a:t>
            </a:r>
          </a:p>
          <a:p>
            <a:r>
              <a:rPr lang="en-GB" sz="1600" dirty="0"/>
              <a:t>LinkedIn - @EU CAP Network</a:t>
            </a:r>
          </a:p>
          <a:p>
            <a:r>
              <a:rPr lang="en-GB" sz="1600" dirty="0"/>
              <a:t>YouTube - EU CAP Network</a:t>
            </a:r>
          </a:p>
          <a:p>
            <a:pPr indent="0">
              <a:buNone/>
            </a:pPr>
            <a:endParaRPr lang="fr-FR" sz="1600" dirty="0"/>
          </a:p>
          <a:p>
            <a:r>
              <a:rPr lang="fr-FR" sz="1600" dirty="0"/>
              <a:t>Official hashtags</a:t>
            </a:r>
          </a:p>
          <a:p>
            <a:pPr indent="0">
              <a:buNone/>
            </a:pPr>
            <a:r>
              <a:rPr lang="fr-FR" sz="1600" b="1" dirty="0"/>
              <a:t>#EUCAPNetwork</a:t>
            </a:r>
          </a:p>
          <a:p>
            <a:pPr indent="0">
              <a:buNone/>
            </a:pPr>
            <a:r>
              <a:rPr lang="fr-FR" sz="1600" b="1" dirty="0"/>
              <a:t>#BloomTogether</a:t>
            </a:r>
          </a:p>
        </p:txBody>
      </p:sp>
      <p:pic>
        <p:nvPicPr>
          <p:cNvPr id="12" name="Image 5" descr="Qr code&#10;&#10;Description automatically generated">
            <a:extLst>
              <a:ext uri="{FF2B5EF4-FFF2-40B4-BE49-F238E27FC236}">
                <a16:creationId xmlns:a16="http://schemas.microsoft.com/office/drawing/2014/main" id="{0807D05A-26B1-1C8F-C389-00B50D7C0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86" y="2069887"/>
            <a:ext cx="3087687" cy="263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51180"/>
      </p:ext>
    </p:extLst>
  </p:cSld>
  <p:clrMapOvr>
    <a:masterClrMapping/>
  </p:clrMapOvr>
</p:sld>
</file>

<file path=ppt/theme/theme1.xml><?xml version="1.0" encoding="utf-8"?>
<a:theme xmlns:a="http://schemas.openxmlformats.org/drawingml/2006/main" name="Implementation">
  <a:themeElements>
    <a:clrScheme name="EU CAP Networ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B928"/>
      </a:accent1>
      <a:accent2>
        <a:srgbClr val="F5C300"/>
      </a:accent2>
      <a:accent3>
        <a:srgbClr val="FF8B1F"/>
      </a:accent3>
      <a:accent4>
        <a:srgbClr val="8FD1DF"/>
      </a:accent4>
      <a:accent5>
        <a:srgbClr val="BD2C5D"/>
      </a:accent5>
      <a:accent6>
        <a:srgbClr val="A15F91"/>
      </a:accent6>
      <a:hlink>
        <a:srgbClr val="49A69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CAPNetwork_PPT_template" id="{F79DDF65-421C-2849-946B-E851FEAFCF0F}" vid="{12FC93D0-8814-9541-B58D-2DB4D99CFB91}"/>
    </a:ext>
  </a:extLst>
</a:theme>
</file>

<file path=ppt/theme/theme2.xml><?xml version="1.0" encoding="utf-8"?>
<a:theme xmlns:a="http://schemas.openxmlformats.org/drawingml/2006/main" name="Innovation">
  <a:themeElements>
    <a:clrScheme name="EU CAP Networ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B928"/>
      </a:accent1>
      <a:accent2>
        <a:srgbClr val="F5C300"/>
      </a:accent2>
      <a:accent3>
        <a:srgbClr val="FF8B1F"/>
      </a:accent3>
      <a:accent4>
        <a:srgbClr val="8FD1DF"/>
      </a:accent4>
      <a:accent5>
        <a:srgbClr val="BD2C5D"/>
      </a:accent5>
      <a:accent6>
        <a:srgbClr val="A15F91"/>
      </a:accent6>
      <a:hlink>
        <a:srgbClr val="49A69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CAPNetwork_PPT_template" id="{F79DDF65-421C-2849-946B-E851FEAFCF0F}" vid="{A7335291-7241-6F49-B3CD-1E2C83463191}"/>
    </a:ext>
  </a:extLst>
</a:theme>
</file>

<file path=ppt/theme/theme3.xml><?xml version="1.0" encoding="utf-8"?>
<a:theme xmlns:a="http://schemas.openxmlformats.org/drawingml/2006/main" name="Evaluation">
  <a:themeElements>
    <a:clrScheme name="EU CAP Networ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B928"/>
      </a:accent1>
      <a:accent2>
        <a:srgbClr val="F5C300"/>
      </a:accent2>
      <a:accent3>
        <a:srgbClr val="FF8B1F"/>
      </a:accent3>
      <a:accent4>
        <a:srgbClr val="8FD1DF"/>
      </a:accent4>
      <a:accent5>
        <a:srgbClr val="BD2C5D"/>
      </a:accent5>
      <a:accent6>
        <a:srgbClr val="A15F91"/>
      </a:accent6>
      <a:hlink>
        <a:srgbClr val="49A69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CAPNetwork_PPT_template" id="{F79DDF65-421C-2849-946B-E851FEAFCF0F}" vid="{C7927F83-B8F7-4B4E-848D-D67E3209750E}"/>
    </a:ext>
  </a:extLst>
</a:theme>
</file>

<file path=ppt/theme/theme4.xml><?xml version="1.0" encoding="utf-8"?>
<a:theme xmlns:a="http://schemas.openxmlformats.org/drawingml/2006/main" name="Communication">
  <a:themeElements>
    <a:clrScheme name="EU CAP Networ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FB928"/>
      </a:accent1>
      <a:accent2>
        <a:srgbClr val="F5C300"/>
      </a:accent2>
      <a:accent3>
        <a:srgbClr val="FF8B1F"/>
      </a:accent3>
      <a:accent4>
        <a:srgbClr val="8FD1DF"/>
      </a:accent4>
      <a:accent5>
        <a:srgbClr val="BD2C5D"/>
      </a:accent5>
      <a:accent6>
        <a:srgbClr val="A15F91"/>
      </a:accent6>
      <a:hlink>
        <a:srgbClr val="49A69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CAPNetwork_PPT_template" id="{F79DDF65-421C-2849-946B-E851FEAFCF0F}" vid="{CCC5FD99-9277-674C-A744-4E23077CC7A1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A73B92739F164A87503671B268037B" ma:contentTypeVersion="17" ma:contentTypeDescription="Create a new document." ma:contentTypeScope="" ma:versionID="bca05b5ccc6f8e05bd52927340326c01">
  <xsd:schema xmlns:xsd="http://www.w3.org/2001/XMLSchema" xmlns:xs="http://www.w3.org/2001/XMLSchema" xmlns:p="http://schemas.microsoft.com/office/2006/metadata/properties" xmlns:ns2="3e3bd0fe-9713-4d48-a3f0-3507babf4162" xmlns:ns3="4cca3cb3-cbc1-4ea6-8f56-24c9b4d79f76" targetNamespace="http://schemas.microsoft.com/office/2006/metadata/properties" ma:root="true" ma:fieldsID="ced37c2172660164d21872fa2535c613" ns2:_="" ns3:_="">
    <xsd:import namespace="3e3bd0fe-9713-4d48-a3f0-3507babf4162"/>
    <xsd:import namespace="4cca3cb3-cbc1-4ea6-8f56-24c9b4d79f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3bd0fe-9713-4d48-a3f0-3507babf41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3cb3-cbc1-4ea6-8f56-24c9b4d79f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54a009b-6626-4eb1-a37f-425cbf2a58fb}" ma:internalName="TaxCatchAll" ma:showField="CatchAllData" ma:web="4cca3cb3-cbc1-4ea6-8f56-24c9b4d79f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3bd0fe-9713-4d48-a3f0-3507babf4162">
      <Terms xmlns="http://schemas.microsoft.com/office/infopath/2007/PartnerControls"/>
    </lcf76f155ced4ddcb4097134ff3c332f>
    <_Flow_SignoffStatus xmlns="3e3bd0fe-9713-4d48-a3f0-3507babf4162" xsi:nil="true"/>
    <TaxCatchAll xmlns="4cca3cb3-cbc1-4ea6-8f56-24c9b4d79f76" xsi:nil="true"/>
  </documentManagement>
</p:properties>
</file>

<file path=customXml/itemProps1.xml><?xml version="1.0" encoding="utf-8"?>
<ds:datastoreItem xmlns:ds="http://schemas.openxmlformats.org/officeDocument/2006/customXml" ds:itemID="{A5383F71-F7AC-4B49-B03C-D4E5556427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43A589-132B-4BDB-A9A8-1691D70582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3bd0fe-9713-4d48-a3f0-3507babf4162"/>
    <ds:schemaRef ds:uri="4cca3cb3-cbc1-4ea6-8f56-24c9b4d79f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584063-D557-448B-90E5-5FD58AEDC53F}">
  <ds:schemaRefs>
    <ds:schemaRef ds:uri="http://schemas.microsoft.com/office/2006/metadata/properties"/>
    <ds:schemaRef ds:uri="http://schemas.microsoft.com/office/infopath/2007/PartnerControls"/>
    <ds:schemaRef ds:uri="3e3bd0fe-9713-4d48-a3f0-3507babf4162"/>
    <ds:schemaRef ds:uri="4cca3cb3-cbc1-4ea6-8f56-24c9b4d79f7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EUCAPNetwork_PPT_Template (2)</Template>
  <TotalTime>2507</TotalTime>
  <Words>1135</Words>
  <Application>Microsoft Office PowerPoint</Application>
  <PresentationFormat>Diavoorstelling (16:9)</PresentationFormat>
  <Paragraphs>159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21</vt:i4>
      </vt:variant>
    </vt:vector>
  </HeadingPairs>
  <TitlesOfParts>
    <vt:vector size="32" baseType="lpstr">
      <vt:lpstr>Arial</vt:lpstr>
      <vt:lpstr>Arial (Body)</vt:lpstr>
      <vt:lpstr>Arial Black</vt:lpstr>
      <vt:lpstr>Arial Light</vt:lpstr>
      <vt:lpstr>Calibri</vt:lpstr>
      <vt:lpstr>Verdana</vt:lpstr>
      <vt:lpstr>Wingdings</vt:lpstr>
      <vt:lpstr>Implementation</vt:lpstr>
      <vt:lpstr>Innovation</vt:lpstr>
      <vt:lpstr>Evaluation</vt:lpstr>
      <vt:lpstr>Communication</vt:lpstr>
      <vt:lpstr>EIP-AGRI Operational Groups:  Opportunities for reinforcing interregional collaboration within the European Union</vt:lpstr>
      <vt:lpstr>Content:</vt:lpstr>
      <vt:lpstr>1. European CAP Network  (EU CAP Network)</vt:lpstr>
      <vt:lpstr>PowerPoint-presentatie</vt:lpstr>
      <vt:lpstr>New  visual identity </vt:lpstr>
      <vt:lpstr>PowerPoint-presentatie</vt:lpstr>
      <vt:lpstr>PowerPoint-presentatie</vt:lpstr>
      <vt:lpstr>New website:  https://eu-cap-network.ec.europa.eu  </vt:lpstr>
      <vt:lpstr>PowerPoint-presentatie</vt:lpstr>
      <vt:lpstr>PowerPoint-presentatie</vt:lpstr>
      <vt:lpstr>2. EIP-AGRI Operational Groups:  State of play </vt:lpstr>
      <vt:lpstr>European Innovation Partnership for agricultural productivity and Sustainability (EIP-AGRI) : </vt:lpstr>
      <vt:lpstr>EIP-AGRI connecting policies: the bigger picture</vt:lpstr>
      <vt:lpstr>2. EIP-AGRI Operational Groups: State of play</vt:lpstr>
      <vt:lpstr>PowerPoint-presentatie</vt:lpstr>
      <vt:lpstr>3. EIP-AGRI Operational Groups  in the new CAP </vt:lpstr>
      <vt:lpstr>EC Regulation Article 127 - European Innovation Partnership for agricultural productivity and sustainability</vt:lpstr>
      <vt:lpstr>PowerPoint-presentatie</vt:lpstr>
      <vt:lpstr>PowerPoint-presentatie</vt:lpstr>
      <vt:lpstr>PowerPoint-presentatie</vt:lpstr>
      <vt:lpstr>THANK YOU VERY MUCH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Margarida Ambar</dc:creator>
  <cp:lastModifiedBy>Pacôme Elouna Eyenga</cp:lastModifiedBy>
  <cp:revision>123</cp:revision>
  <dcterms:created xsi:type="dcterms:W3CDTF">2023-03-17T14:51:40Z</dcterms:created>
  <dcterms:modified xsi:type="dcterms:W3CDTF">2023-05-19T23:52:40Z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0x010100E6A73B92739F164A87503671B268037B</vt:lpwstr>
  </property>
</Properties>
</file>